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655" r:id="rId2"/>
    <p:sldId id="401" r:id="rId3"/>
    <p:sldId id="402" r:id="rId4"/>
    <p:sldId id="403" r:id="rId5"/>
    <p:sldId id="404" r:id="rId6"/>
    <p:sldId id="355" r:id="rId7"/>
    <p:sldId id="657" r:id="rId8"/>
    <p:sldId id="616" r:id="rId9"/>
    <p:sldId id="656" r:id="rId10"/>
    <p:sldId id="366" r:id="rId11"/>
    <p:sldId id="365" r:id="rId12"/>
    <p:sldId id="658" r:id="rId13"/>
    <p:sldId id="435" r:id="rId14"/>
    <p:sldId id="304" r:id="rId15"/>
    <p:sldId id="646" r:id="rId16"/>
    <p:sldId id="350" r:id="rId17"/>
    <p:sldId id="348" r:id="rId18"/>
    <p:sldId id="349" r:id="rId19"/>
    <p:sldId id="351" r:id="rId20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21"/>
  </p:normalViewPr>
  <p:slideViewPr>
    <p:cSldViewPr snapToGrid="0">
      <p:cViewPr varScale="1">
        <p:scale>
          <a:sx n="120" d="100"/>
          <a:sy n="120" d="100"/>
        </p:scale>
        <p:origin x="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630B6C-04EE-4275-B0E4-157F5174DB3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2687DE0-B6C7-4FF7-9833-CAACDFD4C612}">
      <dgm:prSet/>
      <dgm:spPr/>
      <dgm:t>
        <a:bodyPr/>
        <a:lstStyle/>
        <a:p>
          <a:r>
            <a:rPr lang="en-CH"/>
            <a:t>Vitamin B and iodine</a:t>
          </a:r>
          <a:endParaRPr lang="en-US"/>
        </a:p>
      </dgm:t>
    </dgm:pt>
    <dgm:pt modelId="{3046C433-F15A-4B69-B08E-67BCE194D7E4}" type="parTrans" cxnId="{91E7633E-F8E5-4827-AD84-2F0B89E54DCD}">
      <dgm:prSet/>
      <dgm:spPr/>
      <dgm:t>
        <a:bodyPr/>
        <a:lstStyle/>
        <a:p>
          <a:endParaRPr lang="en-US"/>
        </a:p>
      </dgm:t>
    </dgm:pt>
    <dgm:pt modelId="{4B81DD78-4C6B-4A0B-8B1C-F40D972A1153}" type="sibTrans" cxnId="{91E7633E-F8E5-4827-AD84-2F0B89E54DCD}">
      <dgm:prSet/>
      <dgm:spPr/>
      <dgm:t>
        <a:bodyPr/>
        <a:lstStyle/>
        <a:p>
          <a:endParaRPr lang="en-US"/>
        </a:p>
      </dgm:t>
    </dgm:pt>
    <dgm:pt modelId="{AE48C1D9-AF87-4275-97FA-B082258F79C0}">
      <dgm:prSet/>
      <dgm:spPr/>
      <dgm:t>
        <a:bodyPr/>
        <a:lstStyle/>
        <a:p>
          <a:r>
            <a:rPr lang="en-CH"/>
            <a:t>ITX</a:t>
          </a:r>
          <a:endParaRPr lang="en-US"/>
        </a:p>
      </dgm:t>
    </dgm:pt>
    <dgm:pt modelId="{78C8230D-C0B5-4E95-8272-EB2B429F7055}" type="parTrans" cxnId="{BF6FC2D3-12CD-48EC-91B1-17AD688C0373}">
      <dgm:prSet/>
      <dgm:spPr/>
      <dgm:t>
        <a:bodyPr/>
        <a:lstStyle/>
        <a:p>
          <a:endParaRPr lang="en-US"/>
        </a:p>
      </dgm:t>
    </dgm:pt>
    <dgm:pt modelId="{1B85D574-50EB-47F1-8B8C-B8647EA9AD04}" type="sibTrans" cxnId="{BF6FC2D3-12CD-48EC-91B1-17AD688C0373}">
      <dgm:prSet/>
      <dgm:spPr/>
      <dgm:t>
        <a:bodyPr/>
        <a:lstStyle/>
        <a:p>
          <a:endParaRPr lang="en-US"/>
        </a:p>
      </dgm:t>
    </dgm:pt>
    <dgm:pt modelId="{DB48D7BD-1247-4473-9858-EE72897E9DA2}">
      <dgm:prSet/>
      <dgm:spPr/>
      <dgm:t>
        <a:bodyPr/>
        <a:lstStyle/>
        <a:p>
          <a:r>
            <a:rPr lang="en-CH"/>
            <a:t>Melamine</a:t>
          </a:r>
          <a:endParaRPr lang="en-US"/>
        </a:p>
      </dgm:t>
    </dgm:pt>
    <dgm:pt modelId="{2EFEFE20-901D-4158-A61B-9E6C20F65E80}" type="parTrans" cxnId="{E381EB9D-43E5-4019-A396-6207A8962E62}">
      <dgm:prSet/>
      <dgm:spPr/>
      <dgm:t>
        <a:bodyPr/>
        <a:lstStyle/>
        <a:p>
          <a:endParaRPr lang="en-US"/>
        </a:p>
      </dgm:t>
    </dgm:pt>
    <dgm:pt modelId="{B9D02BCD-5FAF-42BC-8492-155196BFEA46}" type="sibTrans" cxnId="{E381EB9D-43E5-4019-A396-6207A8962E62}">
      <dgm:prSet/>
      <dgm:spPr/>
      <dgm:t>
        <a:bodyPr/>
        <a:lstStyle/>
        <a:p>
          <a:endParaRPr lang="en-US"/>
        </a:p>
      </dgm:t>
    </dgm:pt>
    <dgm:pt modelId="{344AFD68-26BA-FC44-B973-DA686AD84429}" type="pres">
      <dgm:prSet presAssocID="{1D630B6C-04EE-4275-B0E4-157F5174DB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60BCDF5-2336-1940-BB20-784A29C45ECF}" type="pres">
      <dgm:prSet presAssocID="{E2687DE0-B6C7-4FF7-9833-CAACDFD4C612}" presName="hierRoot1" presStyleCnt="0"/>
      <dgm:spPr/>
    </dgm:pt>
    <dgm:pt modelId="{5D1F60DE-2591-6541-AE92-774599E58DB0}" type="pres">
      <dgm:prSet presAssocID="{E2687DE0-B6C7-4FF7-9833-CAACDFD4C612}" presName="composite" presStyleCnt="0"/>
      <dgm:spPr/>
    </dgm:pt>
    <dgm:pt modelId="{1AE24EBA-A6FB-AB4D-AE50-3902B73F82EF}" type="pres">
      <dgm:prSet presAssocID="{E2687DE0-B6C7-4FF7-9833-CAACDFD4C612}" presName="background" presStyleLbl="node0" presStyleIdx="0" presStyleCnt="3"/>
      <dgm:spPr/>
    </dgm:pt>
    <dgm:pt modelId="{14D7C035-6CDF-C94C-9182-3C364F0D399B}" type="pres">
      <dgm:prSet presAssocID="{E2687DE0-B6C7-4FF7-9833-CAACDFD4C612}" presName="text" presStyleLbl="fgAcc0" presStyleIdx="0" presStyleCnt="3">
        <dgm:presLayoutVars>
          <dgm:chPref val="3"/>
        </dgm:presLayoutVars>
      </dgm:prSet>
      <dgm:spPr/>
    </dgm:pt>
    <dgm:pt modelId="{8A9F87B7-049E-7A48-8198-C209DC1CB96E}" type="pres">
      <dgm:prSet presAssocID="{E2687DE0-B6C7-4FF7-9833-CAACDFD4C612}" presName="hierChild2" presStyleCnt="0"/>
      <dgm:spPr/>
    </dgm:pt>
    <dgm:pt modelId="{36828F9B-CC6A-0B4C-B6CD-F0F796B2EB3D}" type="pres">
      <dgm:prSet presAssocID="{AE48C1D9-AF87-4275-97FA-B082258F79C0}" presName="hierRoot1" presStyleCnt="0"/>
      <dgm:spPr/>
    </dgm:pt>
    <dgm:pt modelId="{BF788BB4-8E58-9149-9AB2-05B9C8B938EC}" type="pres">
      <dgm:prSet presAssocID="{AE48C1D9-AF87-4275-97FA-B082258F79C0}" presName="composite" presStyleCnt="0"/>
      <dgm:spPr/>
    </dgm:pt>
    <dgm:pt modelId="{8F137503-60D5-BA4A-9C15-E5606EC7FC6E}" type="pres">
      <dgm:prSet presAssocID="{AE48C1D9-AF87-4275-97FA-B082258F79C0}" presName="background" presStyleLbl="node0" presStyleIdx="1" presStyleCnt="3"/>
      <dgm:spPr/>
    </dgm:pt>
    <dgm:pt modelId="{9304BB7C-9816-0A43-9087-C7E93ABC62A5}" type="pres">
      <dgm:prSet presAssocID="{AE48C1D9-AF87-4275-97FA-B082258F79C0}" presName="text" presStyleLbl="fgAcc0" presStyleIdx="1" presStyleCnt="3">
        <dgm:presLayoutVars>
          <dgm:chPref val="3"/>
        </dgm:presLayoutVars>
      </dgm:prSet>
      <dgm:spPr/>
    </dgm:pt>
    <dgm:pt modelId="{06952A33-6E5E-2444-BD1B-DA716B561C4C}" type="pres">
      <dgm:prSet presAssocID="{AE48C1D9-AF87-4275-97FA-B082258F79C0}" presName="hierChild2" presStyleCnt="0"/>
      <dgm:spPr/>
    </dgm:pt>
    <dgm:pt modelId="{F4C517DE-478B-8743-B6CF-4252EC3CB422}" type="pres">
      <dgm:prSet presAssocID="{DB48D7BD-1247-4473-9858-EE72897E9DA2}" presName="hierRoot1" presStyleCnt="0"/>
      <dgm:spPr/>
    </dgm:pt>
    <dgm:pt modelId="{DBB46AE2-F5EF-D948-B5BD-A9E644DA8654}" type="pres">
      <dgm:prSet presAssocID="{DB48D7BD-1247-4473-9858-EE72897E9DA2}" presName="composite" presStyleCnt="0"/>
      <dgm:spPr/>
    </dgm:pt>
    <dgm:pt modelId="{A2B31280-495B-C940-9583-82E7AA85C355}" type="pres">
      <dgm:prSet presAssocID="{DB48D7BD-1247-4473-9858-EE72897E9DA2}" presName="background" presStyleLbl="node0" presStyleIdx="2" presStyleCnt="3"/>
      <dgm:spPr/>
    </dgm:pt>
    <dgm:pt modelId="{3A5D1BEB-03DA-DA40-A77D-AAEF4AB72442}" type="pres">
      <dgm:prSet presAssocID="{DB48D7BD-1247-4473-9858-EE72897E9DA2}" presName="text" presStyleLbl="fgAcc0" presStyleIdx="2" presStyleCnt="3">
        <dgm:presLayoutVars>
          <dgm:chPref val="3"/>
        </dgm:presLayoutVars>
      </dgm:prSet>
      <dgm:spPr/>
    </dgm:pt>
    <dgm:pt modelId="{98834F14-F51A-D140-B757-E914B8F51A30}" type="pres">
      <dgm:prSet presAssocID="{DB48D7BD-1247-4473-9858-EE72897E9DA2}" presName="hierChild2" presStyleCnt="0"/>
      <dgm:spPr/>
    </dgm:pt>
  </dgm:ptLst>
  <dgm:cxnLst>
    <dgm:cxn modelId="{B4C75507-4AC8-604F-ACC9-45AD10D0DCD3}" type="presOf" srcId="{DB48D7BD-1247-4473-9858-EE72897E9DA2}" destId="{3A5D1BEB-03DA-DA40-A77D-AAEF4AB72442}" srcOrd="0" destOrd="0" presId="urn:microsoft.com/office/officeart/2005/8/layout/hierarchy1"/>
    <dgm:cxn modelId="{E7D4B823-ED44-F047-999F-ED2E81D4F54D}" type="presOf" srcId="{1D630B6C-04EE-4275-B0E4-157F5174DB37}" destId="{344AFD68-26BA-FC44-B973-DA686AD84429}" srcOrd="0" destOrd="0" presId="urn:microsoft.com/office/officeart/2005/8/layout/hierarchy1"/>
    <dgm:cxn modelId="{91E7633E-F8E5-4827-AD84-2F0B89E54DCD}" srcId="{1D630B6C-04EE-4275-B0E4-157F5174DB37}" destId="{E2687DE0-B6C7-4FF7-9833-CAACDFD4C612}" srcOrd="0" destOrd="0" parTransId="{3046C433-F15A-4B69-B08E-67BCE194D7E4}" sibTransId="{4B81DD78-4C6B-4A0B-8B1C-F40D972A1153}"/>
    <dgm:cxn modelId="{E3DE6F41-0D24-574D-9E4E-EB5AF0B001BD}" type="presOf" srcId="{AE48C1D9-AF87-4275-97FA-B082258F79C0}" destId="{9304BB7C-9816-0A43-9087-C7E93ABC62A5}" srcOrd="0" destOrd="0" presId="urn:microsoft.com/office/officeart/2005/8/layout/hierarchy1"/>
    <dgm:cxn modelId="{E381EB9D-43E5-4019-A396-6207A8962E62}" srcId="{1D630B6C-04EE-4275-B0E4-157F5174DB37}" destId="{DB48D7BD-1247-4473-9858-EE72897E9DA2}" srcOrd="2" destOrd="0" parTransId="{2EFEFE20-901D-4158-A61B-9E6C20F65E80}" sibTransId="{B9D02BCD-5FAF-42BC-8492-155196BFEA46}"/>
    <dgm:cxn modelId="{9EA1CFBD-CFB9-3D41-BF54-ACAB8F1DCBD8}" type="presOf" srcId="{E2687DE0-B6C7-4FF7-9833-CAACDFD4C612}" destId="{14D7C035-6CDF-C94C-9182-3C364F0D399B}" srcOrd="0" destOrd="0" presId="urn:microsoft.com/office/officeart/2005/8/layout/hierarchy1"/>
    <dgm:cxn modelId="{BF6FC2D3-12CD-48EC-91B1-17AD688C0373}" srcId="{1D630B6C-04EE-4275-B0E4-157F5174DB37}" destId="{AE48C1D9-AF87-4275-97FA-B082258F79C0}" srcOrd="1" destOrd="0" parTransId="{78C8230D-C0B5-4E95-8272-EB2B429F7055}" sibTransId="{1B85D574-50EB-47F1-8B8C-B8647EA9AD04}"/>
    <dgm:cxn modelId="{72D91A68-C4E4-B449-8824-6ABD0E652A51}" type="presParOf" srcId="{344AFD68-26BA-FC44-B973-DA686AD84429}" destId="{160BCDF5-2336-1940-BB20-784A29C45ECF}" srcOrd="0" destOrd="0" presId="urn:microsoft.com/office/officeart/2005/8/layout/hierarchy1"/>
    <dgm:cxn modelId="{875A6A02-7072-6348-98A9-E8CDBBC70A9C}" type="presParOf" srcId="{160BCDF5-2336-1940-BB20-784A29C45ECF}" destId="{5D1F60DE-2591-6541-AE92-774599E58DB0}" srcOrd="0" destOrd="0" presId="urn:microsoft.com/office/officeart/2005/8/layout/hierarchy1"/>
    <dgm:cxn modelId="{D696E14A-A842-6D49-9680-AF4E9B45250B}" type="presParOf" srcId="{5D1F60DE-2591-6541-AE92-774599E58DB0}" destId="{1AE24EBA-A6FB-AB4D-AE50-3902B73F82EF}" srcOrd="0" destOrd="0" presId="urn:microsoft.com/office/officeart/2005/8/layout/hierarchy1"/>
    <dgm:cxn modelId="{B9887012-63DE-5D41-A79A-9C2E8066AC60}" type="presParOf" srcId="{5D1F60DE-2591-6541-AE92-774599E58DB0}" destId="{14D7C035-6CDF-C94C-9182-3C364F0D399B}" srcOrd="1" destOrd="0" presId="urn:microsoft.com/office/officeart/2005/8/layout/hierarchy1"/>
    <dgm:cxn modelId="{0A734AEF-D910-1643-8D4A-12F6BC6352CE}" type="presParOf" srcId="{160BCDF5-2336-1940-BB20-784A29C45ECF}" destId="{8A9F87B7-049E-7A48-8198-C209DC1CB96E}" srcOrd="1" destOrd="0" presId="urn:microsoft.com/office/officeart/2005/8/layout/hierarchy1"/>
    <dgm:cxn modelId="{5CE26881-C0EF-7E47-BC91-91EB57585F64}" type="presParOf" srcId="{344AFD68-26BA-FC44-B973-DA686AD84429}" destId="{36828F9B-CC6A-0B4C-B6CD-F0F796B2EB3D}" srcOrd="1" destOrd="0" presId="urn:microsoft.com/office/officeart/2005/8/layout/hierarchy1"/>
    <dgm:cxn modelId="{03A72A16-1591-A148-B2BC-8EA7978494E7}" type="presParOf" srcId="{36828F9B-CC6A-0B4C-B6CD-F0F796B2EB3D}" destId="{BF788BB4-8E58-9149-9AB2-05B9C8B938EC}" srcOrd="0" destOrd="0" presId="urn:microsoft.com/office/officeart/2005/8/layout/hierarchy1"/>
    <dgm:cxn modelId="{40C7679C-D987-064B-970C-C378FF9AEA8D}" type="presParOf" srcId="{BF788BB4-8E58-9149-9AB2-05B9C8B938EC}" destId="{8F137503-60D5-BA4A-9C15-E5606EC7FC6E}" srcOrd="0" destOrd="0" presId="urn:microsoft.com/office/officeart/2005/8/layout/hierarchy1"/>
    <dgm:cxn modelId="{9EC5FC35-A787-F848-A0E4-CD9E523F67C0}" type="presParOf" srcId="{BF788BB4-8E58-9149-9AB2-05B9C8B938EC}" destId="{9304BB7C-9816-0A43-9087-C7E93ABC62A5}" srcOrd="1" destOrd="0" presId="urn:microsoft.com/office/officeart/2005/8/layout/hierarchy1"/>
    <dgm:cxn modelId="{9CA99C9D-47F5-DD4D-87D6-970D65D39A14}" type="presParOf" srcId="{36828F9B-CC6A-0B4C-B6CD-F0F796B2EB3D}" destId="{06952A33-6E5E-2444-BD1B-DA716B561C4C}" srcOrd="1" destOrd="0" presId="urn:microsoft.com/office/officeart/2005/8/layout/hierarchy1"/>
    <dgm:cxn modelId="{FE8C97D5-6677-B043-8577-B6529C663076}" type="presParOf" srcId="{344AFD68-26BA-FC44-B973-DA686AD84429}" destId="{F4C517DE-478B-8743-B6CF-4252EC3CB422}" srcOrd="2" destOrd="0" presId="urn:microsoft.com/office/officeart/2005/8/layout/hierarchy1"/>
    <dgm:cxn modelId="{5897FA9C-0B1C-F947-B1B1-EA044DF75BC5}" type="presParOf" srcId="{F4C517DE-478B-8743-B6CF-4252EC3CB422}" destId="{DBB46AE2-F5EF-D948-B5BD-A9E644DA8654}" srcOrd="0" destOrd="0" presId="urn:microsoft.com/office/officeart/2005/8/layout/hierarchy1"/>
    <dgm:cxn modelId="{34F96D41-675E-A944-89D6-80254B371C47}" type="presParOf" srcId="{DBB46AE2-F5EF-D948-B5BD-A9E644DA8654}" destId="{A2B31280-495B-C940-9583-82E7AA85C355}" srcOrd="0" destOrd="0" presId="urn:microsoft.com/office/officeart/2005/8/layout/hierarchy1"/>
    <dgm:cxn modelId="{490318FA-CB66-304C-8D52-1F8DFEC95331}" type="presParOf" srcId="{DBB46AE2-F5EF-D948-B5BD-A9E644DA8654}" destId="{3A5D1BEB-03DA-DA40-A77D-AAEF4AB72442}" srcOrd="1" destOrd="0" presId="urn:microsoft.com/office/officeart/2005/8/layout/hierarchy1"/>
    <dgm:cxn modelId="{5A53AC96-7B5F-944E-9EA8-ABF537356E57}" type="presParOf" srcId="{F4C517DE-478B-8743-B6CF-4252EC3CB422}" destId="{98834F14-F51A-D140-B757-E914B8F51A3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CF55D6-50CC-48C5-A6B2-2D898687931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7B9275A-B1F9-4434-BE58-1B6D0633642A}">
      <dgm:prSet phldrT="[Texte]"/>
      <dgm:spPr>
        <a:solidFill>
          <a:schemeClr val="bg1"/>
        </a:solidFill>
      </dgm:spPr>
      <dgm:t>
        <a:bodyPr/>
        <a:lstStyle/>
        <a:p>
          <a:r>
            <a:rPr lang="en-US" noProof="0" dirty="0">
              <a:solidFill>
                <a:schemeClr val="tx1"/>
              </a:solidFill>
            </a:rPr>
            <a:t>Hazard identification</a:t>
          </a:r>
        </a:p>
      </dgm:t>
    </dgm:pt>
    <dgm:pt modelId="{EF93BC27-F4AB-4EE9-9486-C8D19780C385}" type="parTrans" cxnId="{955D0ED3-3ECA-4C38-B2C1-0ECFA2304172}">
      <dgm:prSet/>
      <dgm:spPr/>
      <dgm:t>
        <a:bodyPr/>
        <a:lstStyle/>
        <a:p>
          <a:endParaRPr lang="en-US" noProof="0" dirty="0"/>
        </a:p>
      </dgm:t>
    </dgm:pt>
    <dgm:pt modelId="{B87412EE-B2F0-4BDC-8A5A-BBEB1FAF83D8}" type="sibTrans" cxnId="{955D0ED3-3ECA-4C38-B2C1-0ECFA2304172}">
      <dgm:prSet/>
      <dgm:spPr/>
      <dgm:t>
        <a:bodyPr/>
        <a:lstStyle/>
        <a:p>
          <a:endParaRPr lang="en-US" noProof="0" dirty="0"/>
        </a:p>
      </dgm:t>
    </dgm:pt>
    <dgm:pt modelId="{3D76433F-4457-4258-A589-865FD676B5CA}">
      <dgm:prSet phldrT="[Texte]"/>
      <dgm:spPr>
        <a:solidFill>
          <a:schemeClr val="bg1"/>
        </a:solidFill>
      </dgm:spPr>
      <dgm:t>
        <a:bodyPr/>
        <a:lstStyle/>
        <a:p>
          <a:r>
            <a:rPr lang="en-US" noProof="0" dirty="0">
              <a:solidFill>
                <a:schemeClr val="tx1"/>
              </a:solidFill>
            </a:rPr>
            <a:t>Exposure assessment</a:t>
          </a:r>
        </a:p>
      </dgm:t>
    </dgm:pt>
    <dgm:pt modelId="{0F97C270-62A2-4BD6-9D27-6EDCC775ABBB}" type="parTrans" cxnId="{BF50C993-2BC4-47B0-B0DD-563EF87D861C}">
      <dgm:prSet/>
      <dgm:spPr/>
      <dgm:t>
        <a:bodyPr/>
        <a:lstStyle/>
        <a:p>
          <a:endParaRPr lang="en-US" noProof="0" dirty="0"/>
        </a:p>
      </dgm:t>
    </dgm:pt>
    <dgm:pt modelId="{2042E67C-DEC7-48D7-8318-58AE2A96964A}" type="sibTrans" cxnId="{BF50C993-2BC4-47B0-B0DD-563EF87D861C}">
      <dgm:prSet/>
      <dgm:spPr/>
      <dgm:t>
        <a:bodyPr/>
        <a:lstStyle/>
        <a:p>
          <a:endParaRPr lang="en-US" noProof="0" dirty="0"/>
        </a:p>
      </dgm:t>
    </dgm:pt>
    <dgm:pt modelId="{DD2875ED-99A2-48BD-91B1-77AA2158CD81}">
      <dgm:prSet phldrT="[Texte]"/>
      <dgm:spPr>
        <a:solidFill>
          <a:schemeClr val="bg1"/>
        </a:solidFill>
      </dgm:spPr>
      <dgm:t>
        <a:bodyPr/>
        <a:lstStyle/>
        <a:p>
          <a:r>
            <a:rPr lang="en-US" noProof="0" dirty="0">
              <a:solidFill>
                <a:schemeClr val="tx1"/>
              </a:solidFill>
            </a:rPr>
            <a:t>Risk Assessment</a:t>
          </a:r>
        </a:p>
      </dgm:t>
    </dgm:pt>
    <dgm:pt modelId="{0B698A46-BE67-45F3-930F-42AC996CC911}" type="parTrans" cxnId="{7C6BF174-E9FD-4747-AC25-77B79074EB30}">
      <dgm:prSet/>
      <dgm:spPr/>
      <dgm:t>
        <a:bodyPr/>
        <a:lstStyle/>
        <a:p>
          <a:endParaRPr lang="en-US" noProof="0" dirty="0"/>
        </a:p>
      </dgm:t>
    </dgm:pt>
    <dgm:pt modelId="{8FB99975-591C-42C1-9C3D-DDE5AB8F7ED5}" type="sibTrans" cxnId="{7C6BF174-E9FD-4747-AC25-77B79074EB30}">
      <dgm:prSet/>
      <dgm:spPr/>
      <dgm:t>
        <a:bodyPr/>
        <a:lstStyle/>
        <a:p>
          <a:endParaRPr lang="en-US" noProof="0" dirty="0"/>
        </a:p>
      </dgm:t>
    </dgm:pt>
    <dgm:pt modelId="{30383AB4-18C8-4429-A176-12E0CC5061AF}">
      <dgm:prSet phldrT="[Texte]"/>
      <dgm:spPr>
        <a:solidFill>
          <a:schemeClr val="bg1"/>
        </a:solidFill>
      </dgm:spPr>
      <dgm:t>
        <a:bodyPr/>
        <a:lstStyle/>
        <a:p>
          <a:r>
            <a:rPr lang="en-US" noProof="0" dirty="0">
              <a:solidFill>
                <a:schemeClr val="tx1"/>
              </a:solidFill>
            </a:rPr>
            <a:t>Hazard characterization</a:t>
          </a:r>
        </a:p>
      </dgm:t>
    </dgm:pt>
    <dgm:pt modelId="{0A08388E-41FA-4C6D-9AA8-C75358163EA2}" type="parTrans" cxnId="{E8266F5A-6FD2-437C-94AA-FF4BFBBF6BDE}">
      <dgm:prSet/>
      <dgm:spPr/>
      <dgm:t>
        <a:bodyPr/>
        <a:lstStyle/>
        <a:p>
          <a:endParaRPr lang="en-US" noProof="0" dirty="0"/>
        </a:p>
      </dgm:t>
    </dgm:pt>
    <dgm:pt modelId="{86FC7DD0-5473-475D-9184-2E78904F6DBC}" type="sibTrans" cxnId="{E8266F5A-6FD2-437C-94AA-FF4BFBBF6BDE}">
      <dgm:prSet/>
      <dgm:spPr/>
      <dgm:t>
        <a:bodyPr/>
        <a:lstStyle/>
        <a:p>
          <a:endParaRPr lang="en-US" noProof="0" dirty="0"/>
        </a:p>
      </dgm:t>
    </dgm:pt>
    <dgm:pt modelId="{BCD21223-B1E2-465F-A59E-15953D33DAA3}" type="pres">
      <dgm:prSet presAssocID="{57CF55D6-50CC-48C5-A6B2-2D8986879316}" presName="Name0" presStyleCnt="0">
        <dgm:presLayoutVars>
          <dgm:dir/>
          <dgm:resizeHandles val="exact"/>
        </dgm:presLayoutVars>
      </dgm:prSet>
      <dgm:spPr/>
    </dgm:pt>
    <dgm:pt modelId="{A9F2B778-2811-474D-8225-55568F6FE658}" type="pres">
      <dgm:prSet presAssocID="{07B9275A-B1F9-4434-BE58-1B6D0633642A}" presName="node" presStyleLbl="node1" presStyleIdx="0" presStyleCnt="4">
        <dgm:presLayoutVars>
          <dgm:bulletEnabled val="1"/>
        </dgm:presLayoutVars>
      </dgm:prSet>
      <dgm:spPr/>
    </dgm:pt>
    <dgm:pt modelId="{B880CEA0-D9C5-4CB4-A248-DD984697306A}" type="pres">
      <dgm:prSet presAssocID="{B87412EE-B2F0-4BDC-8A5A-BBEB1FAF83D8}" presName="sibTrans" presStyleLbl="sibTrans2D1" presStyleIdx="0" presStyleCnt="4"/>
      <dgm:spPr/>
    </dgm:pt>
    <dgm:pt modelId="{54E3C19F-AD1E-40A9-8B16-86EEEBBA18AA}" type="pres">
      <dgm:prSet presAssocID="{B87412EE-B2F0-4BDC-8A5A-BBEB1FAF83D8}" presName="connectorText" presStyleLbl="sibTrans2D1" presStyleIdx="0" presStyleCnt="4"/>
      <dgm:spPr/>
    </dgm:pt>
    <dgm:pt modelId="{59528FDB-CE8D-44C1-BCAA-4E376BC874F4}" type="pres">
      <dgm:prSet presAssocID="{3D76433F-4457-4258-A589-865FD676B5CA}" presName="node" presStyleLbl="node1" presStyleIdx="1" presStyleCnt="4">
        <dgm:presLayoutVars>
          <dgm:bulletEnabled val="1"/>
        </dgm:presLayoutVars>
      </dgm:prSet>
      <dgm:spPr/>
    </dgm:pt>
    <dgm:pt modelId="{D37AEB20-8486-4B8F-AF1A-211CB3D105BA}" type="pres">
      <dgm:prSet presAssocID="{2042E67C-DEC7-48D7-8318-58AE2A96964A}" presName="sibTrans" presStyleLbl="sibTrans2D1" presStyleIdx="1" presStyleCnt="4"/>
      <dgm:spPr/>
    </dgm:pt>
    <dgm:pt modelId="{04A90483-13FB-4E53-B712-B4287559A2DE}" type="pres">
      <dgm:prSet presAssocID="{2042E67C-DEC7-48D7-8318-58AE2A96964A}" presName="connectorText" presStyleLbl="sibTrans2D1" presStyleIdx="1" presStyleCnt="4"/>
      <dgm:spPr/>
    </dgm:pt>
    <dgm:pt modelId="{4291658B-8D0C-42A5-B0E8-24A29F0CAFE8}" type="pres">
      <dgm:prSet presAssocID="{DD2875ED-99A2-48BD-91B1-77AA2158CD81}" presName="node" presStyleLbl="node1" presStyleIdx="2" presStyleCnt="4">
        <dgm:presLayoutVars>
          <dgm:bulletEnabled val="1"/>
        </dgm:presLayoutVars>
      </dgm:prSet>
      <dgm:spPr/>
    </dgm:pt>
    <dgm:pt modelId="{5098708F-345B-4093-BB10-032FCFB03554}" type="pres">
      <dgm:prSet presAssocID="{8FB99975-591C-42C1-9C3D-DDE5AB8F7ED5}" presName="sibTrans" presStyleLbl="sibTrans2D1" presStyleIdx="2" presStyleCnt="4"/>
      <dgm:spPr/>
    </dgm:pt>
    <dgm:pt modelId="{49FD5588-C914-469D-A6F4-015039D9204D}" type="pres">
      <dgm:prSet presAssocID="{8FB99975-591C-42C1-9C3D-DDE5AB8F7ED5}" presName="connectorText" presStyleLbl="sibTrans2D1" presStyleIdx="2" presStyleCnt="4"/>
      <dgm:spPr/>
    </dgm:pt>
    <dgm:pt modelId="{E9D0C204-A732-4239-8A94-DE7062DE8CAD}" type="pres">
      <dgm:prSet presAssocID="{30383AB4-18C8-4429-A176-12E0CC5061AF}" presName="node" presStyleLbl="node1" presStyleIdx="3" presStyleCnt="4">
        <dgm:presLayoutVars>
          <dgm:bulletEnabled val="1"/>
        </dgm:presLayoutVars>
      </dgm:prSet>
      <dgm:spPr/>
    </dgm:pt>
    <dgm:pt modelId="{B6147D21-37B8-4415-A5D5-708362C0AE0C}" type="pres">
      <dgm:prSet presAssocID="{86FC7DD0-5473-475D-9184-2E78904F6DBC}" presName="sibTrans" presStyleLbl="sibTrans2D1" presStyleIdx="3" presStyleCnt="4"/>
      <dgm:spPr/>
    </dgm:pt>
    <dgm:pt modelId="{0CD7EA87-8524-478E-B717-0250B10DBE87}" type="pres">
      <dgm:prSet presAssocID="{86FC7DD0-5473-475D-9184-2E78904F6DBC}" presName="connectorText" presStyleLbl="sibTrans2D1" presStyleIdx="3" presStyleCnt="4"/>
      <dgm:spPr/>
    </dgm:pt>
  </dgm:ptLst>
  <dgm:cxnLst>
    <dgm:cxn modelId="{44CC3505-075F-4CAD-9D01-E3C20744E29F}" type="presOf" srcId="{57CF55D6-50CC-48C5-A6B2-2D8986879316}" destId="{BCD21223-B1E2-465F-A59E-15953D33DAA3}" srcOrd="0" destOrd="0" presId="urn:microsoft.com/office/officeart/2005/8/layout/cycle7"/>
    <dgm:cxn modelId="{8CCC260D-3FA4-41FB-8F08-94B52C6B754E}" type="presOf" srcId="{8FB99975-591C-42C1-9C3D-DDE5AB8F7ED5}" destId="{5098708F-345B-4093-BB10-032FCFB03554}" srcOrd="0" destOrd="0" presId="urn:microsoft.com/office/officeart/2005/8/layout/cycle7"/>
    <dgm:cxn modelId="{F64BCB3D-4457-47B5-A22A-5FBA567AF276}" type="presOf" srcId="{DD2875ED-99A2-48BD-91B1-77AA2158CD81}" destId="{4291658B-8D0C-42A5-B0E8-24A29F0CAFE8}" srcOrd="0" destOrd="0" presId="urn:microsoft.com/office/officeart/2005/8/layout/cycle7"/>
    <dgm:cxn modelId="{74232C5C-40A6-49ED-9BCD-C37DDD88AA7B}" type="presOf" srcId="{30383AB4-18C8-4429-A176-12E0CC5061AF}" destId="{E9D0C204-A732-4239-8A94-DE7062DE8CAD}" srcOrd="0" destOrd="0" presId="urn:microsoft.com/office/officeart/2005/8/layout/cycle7"/>
    <dgm:cxn modelId="{3B74CE61-4382-44D3-825D-3A561D4F1C8E}" type="presOf" srcId="{07B9275A-B1F9-4434-BE58-1B6D0633642A}" destId="{A9F2B778-2811-474D-8225-55568F6FE658}" srcOrd="0" destOrd="0" presId="urn:microsoft.com/office/officeart/2005/8/layout/cycle7"/>
    <dgm:cxn modelId="{0E6AC370-5997-43DC-BC68-FE483B00D541}" type="presOf" srcId="{8FB99975-591C-42C1-9C3D-DDE5AB8F7ED5}" destId="{49FD5588-C914-469D-A6F4-015039D9204D}" srcOrd="1" destOrd="0" presId="urn:microsoft.com/office/officeart/2005/8/layout/cycle7"/>
    <dgm:cxn modelId="{9C737774-514F-44A9-AD18-3B1ECC7149D7}" type="presOf" srcId="{2042E67C-DEC7-48D7-8318-58AE2A96964A}" destId="{04A90483-13FB-4E53-B712-B4287559A2DE}" srcOrd="1" destOrd="0" presId="urn:microsoft.com/office/officeart/2005/8/layout/cycle7"/>
    <dgm:cxn modelId="{7C6BF174-E9FD-4747-AC25-77B79074EB30}" srcId="{57CF55D6-50CC-48C5-A6B2-2D8986879316}" destId="{DD2875ED-99A2-48BD-91B1-77AA2158CD81}" srcOrd="2" destOrd="0" parTransId="{0B698A46-BE67-45F3-930F-42AC996CC911}" sibTransId="{8FB99975-591C-42C1-9C3D-DDE5AB8F7ED5}"/>
    <dgm:cxn modelId="{2E4F2356-5CD1-4679-BD5F-AB32CEB40B54}" type="presOf" srcId="{B87412EE-B2F0-4BDC-8A5A-BBEB1FAF83D8}" destId="{B880CEA0-D9C5-4CB4-A248-DD984697306A}" srcOrd="0" destOrd="0" presId="urn:microsoft.com/office/officeart/2005/8/layout/cycle7"/>
    <dgm:cxn modelId="{0E7E7076-F8C6-4C41-B9F4-74504583B70D}" type="presOf" srcId="{3D76433F-4457-4258-A589-865FD676B5CA}" destId="{59528FDB-CE8D-44C1-BCAA-4E376BC874F4}" srcOrd="0" destOrd="0" presId="urn:microsoft.com/office/officeart/2005/8/layout/cycle7"/>
    <dgm:cxn modelId="{E8266F5A-6FD2-437C-94AA-FF4BFBBF6BDE}" srcId="{57CF55D6-50CC-48C5-A6B2-2D8986879316}" destId="{30383AB4-18C8-4429-A176-12E0CC5061AF}" srcOrd="3" destOrd="0" parTransId="{0A08388E-41FA-4C6D-9AA8-C75358163EA2}" sibTransId="{86FC7DD0-5473-475D-9184-2E78904F6DBC}"/>
    <dgm:cxn modelId="{BF50C993-2BC4-47B0-B0DD-563EF87D861C}" srcId="{57CF55D6-50CC-48C5-A6B2-2D8986879316}" destId="{3D76433F-4457-4258-A589-865FD676B5CA}" srcOrd="1" destOrd="0" parTransId="{0F97C270-62A2-4BD6-9D27-6EDCC775ABBB}" sibTransId="{2042E67C-DEC7-48D7-8318-58AE2A96964A}"/>
    <dgm:cxn modelId="{86750F9C-8523-4F87-873C-9B828120F3CE}" type="presOf" srcId="{86FC7DD0-5473-475D-9184-2E78904F6DBC}" destId="{B6147D21-37B8-4415-A5D5-708362C0AE0C}" srcOrd="0" destOrd="0" presId="urn:microsoft.com/office/officeart/2005/8/layout/cycle7"/>
    <dgm:cxn modelId="{2BD8F4C2-0977-4C30-84C0-B095D9031579}" type="presOf" srcId="{86FC7DD0-5473-475D-9184-2E78904F6DBC}" destId="{0CD7EA87-8524-478E-B717-0250B10DBE87}" srcOrd="1" destOrd="0" presId="urn:microsoft.com/office/officeart/2005/8/layout/cycle7"/>
    <dgm:cxn modelId="{E597B0CE-7852-498B-9FC3-93E9DE498093}" type="presOf" srcId="{2042E67C-DEC7-48D7-8318-58AE2A96964A}" destId="{D37AEB20-8486-4B8F-AF1A-211CB3D105BA}" srcOrd="0" destOrd="0" presId="urn:microsoft.com/office/officeart/2005/8/layout/cycle7"/>
    <dgm:cxn modelId="{955D0ED3-3ECA-4C38-B2C1-0ECFA2304172}" srcId="{57CF55D6-50CC-48C5-A6B2-2D8986879316}" destId="{07B9275A-B1F9-4434-BE58-1B6D0633642A}" srcOrd="0" destOrd="0" parTransId="{EF93BC27-F4AB-4EE9-9486-C8D19780C385}" sibTransId="{B87412EE-B2F0-4BDC-8A5A-BBEB1FAF83D8}"/>
    <dgm:cxn modelId="{43E211EC-D6EB-49ED-BDA7-8254C81A6091}" type="presOf" srcId="{B87412EE-B2F0-4BDC-8A5A-BBEB1FAF83D8}" destId="{54E3C19F-AD1E-40A9-8B16-86EEEBBA18AA}" srcOrd="1" destOrd="0" presId="urn:microsoft.com/office/officeart/2005/8/layout/cycle7"/>
    <dgm:cxn modelId="{C3CDAFE5-15FE-4763-8360-FF932FB06B6A}" type="presParOf" srcId="{BCD21223-B1E2-465F-A59E-15953D33DAA3}" destId="{A9F2B778-2811-474D-8225-55568F6FE658}" srcOrd="0" destOrd="0" presId="urn:microsoft.com/office/officeart/2005/8/layout/cycle7"/>
    <dgm:cxn modelId="{E92B557B-ABBB-4CFA-B0EB-D24AD0E95EE2}" type="presParOf" srcId="{BCD21223-B1E2-465F-A59E-15953D33DAA3}" destId="{B880CEA0-D9C5-4CB4-A248-DD984697306A}" srcOrd="1" destOrd="0" presId="urn:microsoft.com/office/officeart/2005/8/layout/cycle7"/>
    <dgm:cxn modelId="{0A6D3D46-5336-4135-947F-C0754F49C668}" type="presParOf" srcId="{B880CEA0-D9C5-4CB4-A248-DD984697306A}" destId="{54E3C19F-AD1E-40A9-8B16-86EEEBBA18AA}" srcOrd="0" destOrd="0" presId="urn:microsoft.com/office/officeart/2005/8/layout/cycle7"/>
    <dgm:cxn modelId="{7846B996-5DE8-4EA6-8DBB-FB0B3046F246}" type="presParOf" srcId="{BCD21223-B1E2-465F-A59E-15953D33DAA3}" destId="{59528FDB-CE8D-44C1-BCAA-4E376BC874F4}" srcOrd="2" destOrd="0" presId="urn:microsoft.com/office/officeart/2005/8/layout/cycle7"/>
    <dgm:cxn modelId="{8D4996BB-E3F8-421E-9FDE-972D461351EC}" type="presParOf" srcId="{BCD21223-B1E2-465F-A59E-15953D33DAA3}" destId="{D37AEB20-8486-4B8F-AF1A-211CB3D105BA}" srcOrd="3" destOrd="0" presId="urn:microsoft.com/office/officeart/2005/8/layout/cycle7"/>
    <dgm:cxn modelId="{E50E8C64-68A8-43B8-86AC-8752FACB0D68}" type="presParOf" srcId="{D37AEB20-8486-4B8F-AF1A-211CB3D105BA}" destId="{04A90483-13FB-4E53-B712-B4287559A2DE}" srcOrd="0" destOrd="0" presId="urn:microsoft.com/office/officeart/2005/8/layout/cycle7"/>
    <dgm:cxn modelId="{255D3B79-5E39-4248-8C32-EC6962A50C7A}" type="presParOf" srcId="{BCD21223-B1E2-465F-A59E-15953D33DAA3}" destId="{4291658B-8D0C-42A5-B0E8-24A29F0CAFE8}" srcOrd="4" destOrd="0" presId="urn:microsoft.com/office/officeart/2005/8/layout/cycle7"/>
    <dgm:cxn modelId="{FF80E88B-1D64-4202-B43E-63C74D67B267}" type="presParOf" srcId="{BCD21223-B1E2-465F-A59E-15953D33DAA3}" destId="{5098708F-345B-4093-BB10-032FCFB03554}" srcOrd="5" destOrd="0" presId="urn:microsoft.com/office/officeart/2005/8/layout/cycle7"/>
    <dgm:cxn modelId="{EFB8067D-6A27-4C2B-9C08-6953261E74FE}" type="presParOf" srcId="{5098708F-345B-4093-BB10-032FCFB03554}" destId="{49FD5588-C914-469D-A6F4-015039D9204D}" srcOrd="0" destOrd="0" presId="urn:microsoft.com/office/officeart/2005/8/layout/cycle7"/>
    <dgm:cxn modelId="{1C8FA0A7-F58A-4E60-8504-9A9DA59B4EB0}" type="presParOf" srcId="{BCD21223-B1E2-465F-A59E-15953D33DAA3}" destId="{E9D0C204-A732-4239-8A94-DE7062DE8CAD}" srcOrd="6" destOrd="0" presId="urn:microsoft.com/office/officeart/2005/8/layout/cycle7"/>
    <dgm:cxn modelId="{62D1A8FD-43D8-4EA0-8DFC-2982E6F359D8}" type="presParOf" srcId="{BCD21223-B1E2-465F-A59E-15953D33DAA3}" destId="{B6147D21-37B8-4415-A5D5-708362C0AE0C}" srcOrd="7" destOrd="0" presId="urn:microsoft.com/office/officeart/2005/8/layout/cycle7"/>
    <dgm:cxn modelId="{36BF3556-A946-4BDF-A0D5-B17E19218E1A}" type="presParOf" srcId="{B6147D21-37B8-4415-A5D5-708362C0AE0C}" destId="{0CD7EA87-8524-478E-B717-0250B10DBE8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5557A3-D700-4AA0-9BD3-08194C8269D2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5469D19-F207-433B-A80E-4E006C54DA87}">
      <dgm:prSet/>
      <dgm:spPr/>
      <dgm:t>
        <a:bodyPr/>
        <a:lstStyle/>
        <a:p>
          <a:r>
            <a:rPr lang="fr-FR"/>
            <a:t>Personal hygiene neglected</a:t>
          </a:r>
          <a:endParaRPr lang="en-US"/>
        </a:p>
      </dgm:t>
    </dgm:pt>
    <dgm:pt modelId="{FCF3AB88-F215-4218-9EBD-80C89DC76D72}" type="parTrans" cxnId="{B8DA0A4E-EC94-4B9F-A8DC-150AAD5DD326}">
      <dgm:prSet/>
      <dgm:spPr/>
      <dgm:t>
        <a:bodyPr/>
        <a:lstStyle/>
        <a:p>
          <a:endParaRPr lang="en-US"/>
        </a:p>
      </dgm:t>
    </dgm:pt>
    <dgm:pt modelId="{BAD7C71E-3E14-493B-B6FE-6A6377076C7B}" type="sibTrans" cxnId="{B8DA0A4E-EC94-4B9F-A8DC-150AAD5DD326}">
      <dgm:prSet/>
      <dgm:spPr/>
      <dgm:t>
        <a:bodyPr/>
        <a:lstStyle/>
        <a:p>
          <a:endParaRPr lang="en-US"/>
        </a:p>
      </dgm:t>
    </dgm:pt>
    <dgm:pt modelId="{94A402B3-143A-492F-8007-6ED20DBBFD62}">
      <dgm:prSet/>
      <dgm:spPr/>
      <dgm:t>
        <a:bodyPr/>
        <a:lstStyle/>
        <a:p>
          <a:r>
            <a:rPr lang="fr-FR"/>
            <a:t>Cleaning procedure shortened</a:t>
          </a:r>
          <a:endParaRPr lang="en-US"/>
        </a:p>
      </dgm:t>
    </dgm:pt>
    <dgm:pt modelId="{2F37970D-02B2-41C2-9B8D-F3465B0B6C80}" type="parTrans" cxnId="{6931ED17-7961-4B9D-A104-503E8E84DC9F}">
      <dgm:prSet/>
      <dgm:spPr/>
      <dgm:t>
        <a:bodyPr/>
        <a:lstStyle/>
        <a:p>
          <a:endParaRPr lang="en-US"/>
        </a:p>
      </dgm:t>
    </dgm:pt>
    <dgm:pt modelId="{20CBA7E2-3B85-4AE3-A2AD-D6BCBBE61886}" type="sibTrans" cxnId="{6931ED17-7961-4B9D-A104-503E8E84DC9F}">
      <dgm:prSet/>
      <dgm:spPr/>
      <dgm:t>
        <a:bodyPr/>
        <a:lstStyle/>
        <a:p>
          <a:endParaRPr lang="en-US"/>
        </a:p>
      </dgm:t>
    </dgm:pt>
    <dgm:pt modelId="{B8CC359E-0D29-4B29-BE85-32A6258DB22B}">
      <dgm:prSet/>
      <dgm:spPr/>
      <dgm:t>
        <a:bodyPr/>
        <a:lstStyle/>
        <a:p>
          <a:r>
            <a:rPr lang="fr-FR"/>
            <a:t>Execution transferred to employees exhausted and not sufficiently skillied.</a:t>
          </a:r>
          <a:endParaRPr lang="en-US"/>
        </a:p>
      </dgm:t>
    </dgm:pt>
    <dgm:pt modelId="{7E203FD3-AFB9-4D81-B50B-CFD838488673}" type="parTrans" cxnId="{9D06BB57-0F7C-4A62-8C21-7C770372AC94}">
      <dgm:prSet/>
      <dgm:spPr/>
      <dgm:t>
        <a:bodyPr/>
        <a:lstStyle/>
        <a:p>
          <a:endParaRPr lang="en-US"/>
        </a:p>
      </dgm:t>
    </dgm:pt>
    <dgm:pt modelId="{FDE7FB22-15F8-4EAE-8E6F-F4CEA6825B29}" type="sibTrans" cxnId="{9D06BB57-0F7C-4A62-8C21-7C770372AC94}">
      <dgm:prSet/>
      <dgm:spPr/>
      <dgm:t>
        <a:bodyPr/>
        <a:lstStyle/>
        <a:p>
          <a:endParaRPr lang="en-US"/>
        </a:p>
      </dgm:t>
    </dgm:pt>
    <dgm:pt modelId="{58543354-259D-49DC-B62F-61FA228CD26D}">
      <dgm:prSet/>
      <dgm:spPr/>
      <dgm:t>
        <a:bodyPr/>
        <a:lstStyle/>
        <a:p>
          <a:r>
            <a:rPr lang="fr-FR"/>
            <a:t>Internal complaints of employees ignored</a:t>
          </a:r>
          <a:endParaRPr lang="en-US"/>
        </a:p>
      </dgm:t>
    </dgm:pt>
    <dgm:pt modelId="{6C170866-9E2D-4915-8217-9CCF2E783E31}" type="parTrans" cxnId="{407F98CD-680F-426A-8761-7A93D0B5D646}">
      <dgm:prSet/>
      <dgm:spPr/>
      <dgm:t>
        <a:bodyPr/>
        <a:lstStyle/>
        <a:p>
          <a:endParaRPr lang="en-US"/>
        </a:p>
      </dgm:t>
    </dgm:pt>
    <dgm:pt modelId="{043E33F0-79EE-4E52-BA22-1471DA9A8163}" type="sibTrans" cxnId="{407F98CD-680F-426A-8761-7A93D0B5D646}">
      <dgm:prSet/>
      <dgm:spPr/>
      <dgm:t>
        <a:bodyPr/>
        <a:lstStyle/>
        <a:p>
          <a:endParaRPr lang="en-US"/>
        </a:p>
      </dgm:t>
    </dgm:pt>
    <dgm:pt modelId="{DC6D0A68-C654-0F43-B5AC-E9BAC489E71F}" type="pres">
      <dgm:prSet presAssocID="{8F5557A3-D700-4AA0-9BD3-08194C8269D2}" presName="matrix" presStyleCnt="0">
        <dgm:presLayoutVars>
          <dgm:chMax val="1"/>
          <dgm:dir/>
          <dgm:resizeHandles val="exact"/>
        </dgm:presLayoutVars>
      </dgm:prSet>
      <dgm:spPr/>
    </dgm:pt>
    <dgm:pt modelId="{1C56AD07-BB1D-3549-8385-77996A30DF0E}" type="pres">
      <dgm:prSet presAssocID="{8F5557A3-D700-4AA0-9BD3-08194C8269D2}" presName="diamond" presStyleLbl="bgShp" presStyleIdx="0" presStyleCnt="1"/>
      <dgm:spPr/>
    </dgm:pt>
    <dgm:pt modelId="{634C65E0-0D06-E642-BAA5-69595A912CF7}" type="pres">
      <dgm:prSet presAssocID="{8F5557A3-D700-4AA0-9BD3-08194C8269D2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A444048-1208-EF44-8B14-D4BE0121FD30}" type="pres">
      <dgm:prSet presAssocID="{8F5557A3-D700-4AA0-9BD3-08194C8269D2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C0878D2-7DE1-064F-AA41-FF1DEF9904EF}" type="pres">
      <dgm:prSet presAssocID="{8F5557A3-D700-4AA0-9BD3-08194C8269D2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FC2C09-198B-4343-B395-D583883210B0}" type="pres">
      <dgm:prSet presAssocID="{8F5557A3-D700-4AA0-9BD3-08194C8269D2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931ED17-7961-4B9D-A104-503E8E84DC9F}" srcId="{8F5557A3-D700-4AA0-9BD3-08194C8269D2}" destId="{94A402B3-143A-492F-8007-6ED20DBBFD62}" srcOrd="1" destOrd="0" parTransId="{2F37970D-02B2-41C2-9B8D-F3465B0B6C80}" sibTransId="{20CBA7E2-3B85-4AE3-A2AD-D6BCBBE61886}"/>
    <dgm:cxn modelId="{33E90725-64DA-3B41-9028-BA19EB05B582}" type="presOf" srcId="{94A402B3-143A-492F-8007-6ED20DBBFD62}" destId="{4A444048-1208-EF44-8B14-D4BE0121FD30}" srcOrd="0" destOrd="0" presId="urn:microsoft.com/office/officeart/2005/8/layout/matrix3"/>
    <dgm:cxn modelId="{09203E33-FC26-AE4B-BACE-0A89227E2878}" type="presOf" srcId="{58543354-259D-49DC-B62F-61FA228CD26D}" destId="{27FC2C09-198B-4343-B395-D583883210B0}" srcOrd="0" destOrd="0" presId="urn:microsoft.com/office/officeart/2005/8/layout/matrix3"/>
    <dgm:cxn modelId="{B8DA0A4E-EC94-4B9F-A8DC-150AAD5DD326}" srcId="{8F5557A3-D700-4AA0-9BD3-08194C8269D2}" destId="{75469D19-F207-433B-A80E-4E006C54DA87}" srcOrd="0" destOrd="0" parTransId="{FCF3AB88-F215-4218-9EBD-80C89DC76D72}" sibTransId="{BAD7C71E-3E14-493B-B6FE-6A6377076C7B}"/>
    <dgm:cxn modelId="{C0B15173-4DCD-3948-800D-57E0534EBF3C}" type="presOf" srcId="{75469D19-F207-433B-A80E-4E006C54DA87}" destId="{634C65E0-0D06-E642-BAA5-69595A912CF7}" srcOrd="0" destOrd="0" presId="urn:microsoft.com/office/officeart/2005/8/layout/matrix3"/>
    <dgm:cxn modelId="{9D06BB57-0F7C-4A62-8C21-7C770372AC94}" srcId="{8F5557A3-D700-4AA0-9BD3-08194C8269D2}" destId="{B8CC359E-0D29-4B29-BE85-32A6258DB22B}" srcOrd="2" destOrd="0" parTransId="{7E203FD3-AFB9-4D81-B50B-CFD838488673}" sibTransId="{FDE7FB22-15F8-4EAE-8E6F-F4CEA6825B29}"/>
    <dgm:cxn modelId="{ABEF4881-89FB-AF4B-92AF-847CD81B81D8}" type="presOf" srcId="{B8CC359E-0D29-4B29-BE85-32A6258DB22B}" destId="{DC0878D2-7DE1-064F-AA41-FF1DEF9904EF}" srcOrd="0" destOrd="0" presId="urn:microsoft.com/office/officeart/2005/8/layout/matrix3"/>
    <dgm:cxn modelId="{407F98CD-680F-426A-8761-7A93D0B5D646}" srcId="{8F5557A3-D700-4AA0-9BD3-08194C8269D2}" destId="{58543354-259D-49DC-B62F-61FA228CD26D}" srcOrd="3" destOrd="0" parTransId="{6C170866-9E2D-4915-8217-9CCF2E783E31}" sibTransId="{043E33F0-79EE-4E52-BA22-1471DA9A8163}"/>
    <dgm:cxn modelId="{07EC8CE5-4133-BD4A-8C63-E17595C8C51E}" type="presOf" srcId="{8F5557A3-D700-4AA0-9BD3-08194C8269D2}" destId="{DC6D0A68-C654-0F43-B5AC-E9BAC489E71F}" srcOrd="0" destOrd="0" presId="urn:microsoft.com/office/officeart/2005/8/layout/matrix3"/>
    <dgm:cxn modelId="{851C892E-DAEA-2B47-8474-CF4A5B711088}" type="presParOf" srcId="{DC6D0A68-C654-0F43-B5AC-E9BAC489E71F}" destId="{1C56AD07-BB1D-3549-8385-77996A30DF0E}" srcOrd="0" destOrd="0" presId="urn:microsoft.com/office/officeart/2005/8/layout/matrix3"/>
    <dgm:cxn modelId="{0C402C9C-A766-3B42-B083-7160A8F1B9B5}" type="presParOf" srcId="{DC6D0A68-C654-0F43-B5AC-E9BAC489E71F}" destId="{634C65E0-0D06-E642-BAA5-69595A912CF7}" srcOrd="1" destOrd="0" presId="urn:microsoft.com/office/officeart/2005/8/layout/matrix3"/>
    <dgm:cxn modelId="{31118243-6050-D74C-AEED-282F083FDF29}" type="presParOf" srcId="{DC6D0A68-C654-0F43-B5AC-E9BAC489E71F}" destId="{4A444048-1208-EF44-8B14-D4BE0121FD30}" srcOrd="2" destOrd="0" presId="urn:microsoft.com/office/officeart/2005/8/layout/matrix3"/>
    <dgm:cxn modelId="{E0C322F6-E2D8-1240-8D3F-71512BF1DAA5}" type="presParOf" srcId="{DC6D0A68-C654-0F43-B5AC-E9BAC489E71F}" destId="{DC0878D2-7DE1-064F-AA41-FF1DEF9904EF}" srcOrd="3" destOrd="0" presId="urn:microsoft.com/office/officeart/2005/8/layout/matrix3"/>
    <dgm:cxn modelId="{982E1323-82A1-5648-99C0-158B9B42BFC6}" type="presParOf" srcId="{DC6D0A68-C654-0F43-B5AC-E9BAC489E71F}" destId="{27FC2C09-198B-4343-B395-D583883210B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630B6C-04EE-4275-B0E4-157F5174DB3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2687DE0-B6C7-4FF7-9833-CAACDFD4C612}">
      <dgm:prSet/>
      <dgm:spPr/>
      <dgm:t>
        <a:bodyPr/>
        <a:lstStyle/>
        <a:p>
          <a:r>
            <a:rPr lang="en-CH"/>
            <a:t>Vitamin B and iodine</a:t>
          </a:r>
          <a:endParaRPr lang="en-US"/>
        </a:p>
      </dgm:t>
    </dgm:pt>
    <dgm:pt modelId="{3046C433-F15A-4B69-B08E-67BCE194D7E4}" type="parTrans" cxnId="{91E7633E-F8E5-4827-AD84-2F0B89E54DCD}">
      <dgm:prSet/>
      <dgm:spPr/>
      <dgm:t>
        <a:bodyPr/>
        <a:lstStyle/>
        <a:p>
          <a:endParaRPr lang="en-US"/>
        </a:p>
      </dgm:t>
    </dgm:pt>
    <dgm:pt modelId="{4B81DD78-4C6B-4A0B-8B1C-F40D972A1153}" type="sibTrans" cxnId="{91E7633E-F8E5-4827-AD84-2F0B89E54DCD}">
      <dgm:prSet/>
      <dgm:spPr/>
      <dgm:t>
        <a:bodyPr/>
        <a:lstStyle/>
        <a:p>
          <a:endParaRPr lang="en-US"/>
        </a:p>
      </dgm:t>
    </dgm:pt>
    <dgm:pt modelId="{AE48C1D9-AF87-4275-97FA-B082258F79C0}">
      <dgm:prSet/>
      <dgm:spPr/>
      <dgm:t>
        <a:bodyPr/>
        <a:lstStyle/>
        <a:p>
          <a:r>
            <a:rPr lang="en-CH"/>
            <a:t>ITX</a:t>
          </a:r>
          <a:endParaRPr lang="en-US"/>
        </a:p>
      </dgm:t>
    </dgm:pt>
    <dgm:pt modelId="{78C8230D-C0B5-4E95-8272-EB2B429F7055}" type="parTrans" cxnId="{BF6FC2D3-12CD-48EC-91B1-17AD688C0373}">
      <dgm:prSet/>
      <dgm:spPr/>
      <dgm:t>
        <a:bodyPr/>
        <a:lstStyle/>
        <a:p>
          <a:endParaRPr lang="en-US"/>
        </a:p>
      </dgm:t>
    </dgm:pt>
    <dgm:pt modelId="{1B85D574-50EB-47F1-8B8C-B8647EA9AD04}" type="sibTrans" cxnId="{BF6FC2D3-12CD-48EC-91B1-17AD688C0373}">
      <dgm:prSet/>
      <dgm:spPr/>
      <dgm:t>
        <a:bodyPr/>
        <a:lstStyle/>
        <a:p>
          <a:endParaRPr lang="en-US"/>
        </a:p>
      </dgm:t>
    </dgm:pt>
    <dgm:pt modelId="{DB48D7BD-1247-4473-9858-EE72897E9DA2}">
      <dgm:prSet/>
      <dgm:spPr/>
      <dgm:t>
        <a:bodyPr/>
        <a:lstStyle/>
        <a:p>
          <a:r>
            <a:rPr lang="en-CH"/>
            <a:t>Melamine</a:t>
          </a:r>
          <a:endParaRPr lang="en-US"/>
        </a:p>
      </dgm:t>
    </dgm:pt>
    <dgm:pt modelId="{2EFEFE20-901D-4158-A61B-9E6C20F65E80}" type="parTrans" cxnId="{E381EB9D-43E5-4019-A396-6207A8962E62}">
      <dgm:prSet/>
      <dgm:spPr/>
      <dgm:t>
        <a:bodyPr/>
        <a:lstStyle/>
        <a:p>
          <a:endParaRPr lang="en-US"/>
        </a:p>
      </dgm:t>
    </dgm:pt>
    <dgm:pt modelId="{B9D02BCD-5FAF-42BC-8492-155196BFEA46}" type="sibTrans" cxnId="{E381EB9D-43E5-4019-A396-6207A8962E62}">
      <dgm:prSet/>
      <dgm:spPr/>
      <dgm:t>
        <a:bodyPr/>
        <a:lstStyle/>
        <a:p>
          <a:endParaRPr lang="en-US"/>
        </a:p>
      </dgm:t>
    </dgm:pt>
    <dgm:pt modelId="{344AFD68-26BA-FC44-B973-DA686AD84429}" type="pres">
      <dgm:prSet presAssocID="{1D630B6C-04EE-4275-B0E4-157F5174DB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60BCDF5-2336-1940-BB20-784A29C45ECF}" type="pres">
      <dgm:prSet presAssocID="{E2687DE0-B6C7-4FF7-9833-CAACDFD4C612}" presName="hierRoot1" presStyleCnt="0"/>
      <dgm:spPr/>
    </dgm:pt>
    <dgm:pt modelId="{5D1F60DE-2591-6541-AE92-774599E58DB0}" type="pres">
      <dgm:prSet presAssocID="{E2687DE0-B6C7-4FF7-9833-CAACDFD4C612}" presName="composite" presStyleCnt="0"/>
      <dgm:spPr/>
    </dgm:pt>
    <dgm:pt modelId="{1AE24EBA-A6FB-AB4D-AE50-3902B73F82EF}" type="pres">
      <dgm:prSet presAssocID="{E2687DE0-B6C7-4FF7-9833-CAACDFD4C612}" presName="background" presStyleLbl="node0" presStyleIdx="0" presStyleCnt="3"/>
      <dgm:spPr/>
    </dgm:pt>
    <dgm:pt modelId="{14D7C035-6CDF-C94C-9182-3C364F0D399B}" type="pres">
      <dgm:prSet presAssocID="{E2687DE0-B6C7-4FF7-9833-CAACDFD4C612}" presName="text" presStyleLbl="fgAcc0" presStyleIdx="0" presStyleCnt="3">
        <dgm:presLayoutVars>
          <dgm:chPref val="3"/>
        </dgm:presLayoutVars>
      </dgm:prSet>
      <dgm:spPr/>
    </dgm:pt>
    <dgm:pt modelId="{8A9F87B7-049E-7A48-8198-C209DC1CB96E}" type="pres">
      <dgm:prSet presAssocID="{E2687DE0-B6C7-4FF7-9833-CAACDFD4C612}" presName="hierChild2" presStyleCnt="0"/>
      <dgm:spPr/>
    </dgm:pt>
    <dgm:pt modelId="{36828F9B-CC6A-0B4C-B6CD-F0F796B2EB3D}" type="pres">
      <dgm:prSet presAssocID="{AE48C1D9-AF87-4275-97FA-B082258F79C0}" presName="hierRoot1" presStyleCnt="0"/>
      <dgm:spPr/>
    </dgm:pt>
    <dgm:pt modelId="{BF788BB4-8E58-9149-9AB2-05B9C8B938EC}" type="pres">
      <dgm:prSet presAssocID="{AE48C1D9-AF87-4275-97FA-B082258F79C0}" presName="composite" presStyleCnt="0"/>
      <dgm:spPr/>
    </dgm:pt>
    <dgm:pt modelId="{8F137503-60D5-BA4A-9C15-E5606EC7FC6E}" type="pres">
      <dgm:prSet presAssocID="{AE48C1D9-AF87-4275-97FA-B082258F79C0}" presName="background" presStyleLbl="node0" presStyleIdx="1" presStyleCnt="3"/>
      <dgm:spPr/>
    </dgm:pt>
    <dgm:pt modelId="{9304BB7C-9816-0A43-9087-C7E93ABC62A5}" type="pres">
      <dgm:prSet presAssocID="{AE48C1D9-AF87-4275-97FA-B082258F79C0}" presName="text" presStyleLbl="fgAcc0" presStyleIdx="1" presStyleCnt="3">
        <dgm:presLayoutVars>
          <dgm:chPref val="3"/>
        </dgm:presLayoutVars>
      </dgm:prSet>
      <dgm:spPr/>
    </dgm:pt>
    <dgm:pt modelId="{06952A33-6E5E-2444-BD1B-DA716B561C4C}" type="pres">
      <dgm:prSet presAssocID="{AE48C1D9-AF87-4275-97FA-B082258F79C0}" presName="hierChild2" presStyleCnt="0"/>
      <dgm:spPr/>
    </dgm:pt>
    <dgm:pt modelId="{F4C517DE-478B-8743-B6CF-4252EC3CB422}" type="pres">
      <dgm:prSet presAssocID="{DB48D7BD-1247-4473-9858-EE72897E9DA2}" presName="hierRoot1" presStyleCnt="0"/>
      <dgm:spPr/>
    </dgm:pt>
    <dgm:pt modelId="{DBB46AE2-F5EF-D948-B5BD-A9E644DA8654}" type="pres">
      <dgm:prSet presAssocID="{DB48D7BD-1247-4473-9858-EE72897E9DA2}" presName="composite" presStyleCnt="0"/>
      <dgm:spPr/>
    </dgm:pt>
    <dgm:pt modelId="{A2B31280-495B-C940-9583-82E7AA85C355}" type="pres">
      <dgm:prSet presAssocID="{DB48D7BD-1247-4473-9858-EE72897E9DA2}" presName="background" presStyleLbl="node0" presStyleIdx="2" presStyleCnt="3"/>
      <dgm:spPr/>
    </dgm:pt>
    <dgm:pt modelId="{3A5D1BEB-03DA-DA40-A77D-AAEF4AB72442}" type="pres">
      <dgm:prSet presAssocID="{DB48D7BD-1247-4473-9858-EE72897E9DA2}" presName="text" presStyleLbl="fgAcc0" presStyleIdx="2" presStyleCnt="3">
        <dgm:presLayoutVars>
          <dgm:chPref val="3"/>
        </dgm:presLayoutVars>
      </dgm:prSet>
      <dgm:spPr/>
    </dgm:pt>
    <dgm:pt modelId="{98834F14-F51A-D140-B757-E914B8F51A30}" type="pres">
      <dgm:prSet presAssocID="{DB48D7BD-1247-4473-9858-EE72897E9DA2}" presName="hierChild2" presStyleCnt="0"/>
      <dgm:spPr/>
    </dgm:pt>
  </dgm:ptLst>
  <dgm:cxnLst>
    <dgm:cxn modelId="{B4C75507-4AC8-604F-ACC9-45AD10D0DCD3}" type="presOf" srcId="{DB48D7BD-1247-4473-9858-EE72897E9DA2}" destId="{3A5D1BEB-03DA-DA40-A77D-AAEF4AB72442}" srcOrd="0" destOrd="0" presId="urn:microsoft.com/office/officeart/2005/8/layout/hierarchy1"/>
    <dgm:cxn modelId="{E7D4B823-ED44-F047-999F-ED2E81D4F54D}" type="presOf" srcId="{1D630B6C-04EE-4275-B0E4-157F5174DB37}" destId="{344AFD68-26BA-FC44-B973-DA686AD84429}" srcOrd="0" destOrd="0" presId="urn:microsoft.com/office/officeart/2005/8/layout/hierarchy1"/>
    <dgm:cxn modelId="{91E7633E-F8E5-4827-AD84-2F0B89E54DCD}" srcId="{1D630B6C-04EE-4275-B0E4-157F5174DB37}" destId="{E2687DE0-B6C7-4FF7-9833-CAACDFD4C612}" srcOrd="0" destOrd="0" parTransId="{3046C433-F15A-4B69-B08E-67BCE194D7E4}" sibTransId="{4B81DD78-4C6B-4A0B-8B1C-F40D972A1153}"/>
    <dgm:cxn modelId="{E3DE6F41-0D24-574D-9E4E-EB5AF0B001BD}" type="presOf" srcId="{AE48C1D9-AF87-4275-97FA-B082258F79C0}" destId="{9304BB7C-9816-0A43-9087-C7E93ABC62A5}" srcOrd="0" destOrd="0" presId="urn:microsoft.com/office/officeart/2005/8/layout/hierarchy1"/>
    <dgm:cxn modelId="{E381EB9D-43E5-4019-A396-6207A8962E62}" srcId="{1D630B6C-04EE-4275-B0E4-157F5174DB37}" destId="{DB48D7BD-1247-4473-9858-EE72897E9DA2}" srcOrd="2" destOrd="0" parTransId="{2EFEFE20-901D-4158-A61B-9E6C20F65E80}" sibTransId="{B9D02BCD-5FAF-42BC-8492-155196BFEA46}"/>
    <dgm:cxn modelId="{9EA1CFBD-CFB9-3D41-BF54-ACAB8F1DCBD8}" type="presOf" srcId="{E2687DE0-B6C7-4FF7-9833-CAACDFD4C612}" destId="{14D7C035-6CDF-C94C-9182-3C364F0D399B}" srcOrd="0" destOrd="0" presId="urn:microsoft.com/office/officeart/2005/8/layout/hierarchy1"/>
    <dgm:cxn modelId="{BF6FC2D3-12CD-48EC-91B1-17AD688C0373}" srcId="{1D630B6C-04EE-4275-B0E4-157F5174DB37}" destId="{AE48C1D9-AF87-4275-97FA-B082258F79C0}" srcOrd="1" destOrd="0" parTransId="{78C8230D-C0B5-4E95-8272-EB2B429F7055}" sibTransId="{1B85D574-50EB-47F1-8B8C-B8647EA9AD04}"/>
    <dgm:cxn modelId="{72D91A68-C4E4-B449-8824-6ABD0E652A51}" type="presParOf" srcId="{344AFD68-26BA-FC44-B973-DA686AD84429}" destId="{160BCDF5-2336-1940-BB20-784A29C45ECF}" srcOrd="0" destOrd="0" presId="urn:microsoft.com/office/officeart/2005/8/layout/hierarchy1"/>
    <dgm:cxn modelId="{875A6A02-7072-6348-98A9-E8CDBBC70A9C}" type="presParOf" srcId="{160BCDF5-2336-1940-BB20-784A29C45ECF}" destId="{5D1F60DE-2591-6541-AE92-774599E58DB0}" srcOrd="0" destOrd="0" presId="urn:microsoft.com/office/officeart/2005/8/layout/hierarchy1"/>
    <dgm:cxn modelId="{D696E14A-A842-6D49-9680-AF4E9B45250B}" type="presParOf" srcId="{5D1F60DE-2591-6541-AE92-774599E58DB0}" destId="{1AE24EBA-A6FB-AB4D-AE50-3902B73F82EF}" srcOrd="0" destOrd="0" presId="urn:microsoft.com/office/officeart/2005/8/layout/hierarchy1"/>
    <dgm:cxn modelId="{B9887012-63DE-5D41-A79A-9C2E8066AC60}" type="presParOf" srcId="{5D1F60DE-2591-6541-AE92-774599E58DB0}" destId="{14D7C035-6CDF-C94C-9182-3C364F0D399B}" srcOrd="1" destOrd="0" presId="urn:microsoft.com/office/officeart/2005/8/layout/hierarchy1"/>
    <dgm:cxn modelId="{0A734AEF-D910-1643-8D4A-12F6BC6352CE}" type="presParOf" srcId="{160BCDF5-2336-1940-BB20-784A29C45ECF}" destId="{8A9F87B7-049E-7A48-8198-C209DC1CB96E}" srcOrd="1" destOrd="0" presId="urn:microsoft.com/office/officeart/2005/8/layout/hierarchy1"/>
    <dgm:cxn modelId="{5CE26881-C0EF-7E47-BC91-91EB57585F64}" type="presParOf" srcId="{344AFD68-26BA-FC44-B973-DA686AD84429}" destId="{36828F9B-CC6A-0B4C-B6CD-F0F796B2EB3D}" srcOrd="1" destOrd="0" presId="urn:microsoft.com/office/officeart/2005/8/layout/hierarchy1"/>
    <dgm:cxn modelId="{03A72A16-1591-A148-B2BC-8EA7978494E7}" type="presParOf" srcId="{36828F9B-CC6A-0B4C-B6CD-F0F796B2EB3D}" destId="{BF788BB4-8E58-9149-9AB2-05B9C8B938EC}" srcOrd="0" destOrd="0" presId="urn:microsoft.com/office/officeart/2005/8/layout/hierarchy1"/>
    <dgm:cxn modelId="{40C7679C-D987-064B-970C-C378FF9AEA8D}" type="presParOf" srcId="{BF788BB4-8E58-9149-9AB2-05B9C8B938EC}" destId="{8F137503-60D5-BA4A-9C15-E5606EC7FC6E}" srcOrd="0" destOrd="0" presId="urn:microsoft.com/office/officeart/2005/8/layout/hierarchy1"/>
    <dgm:cxn modelId="{9EC5FC35-A787-F848-A0E4-CD9E523F67C0}" type="presParOf" srcId="{BF788BB4-8E58-9149-9AB2-05B9C8B938EC}" destId="{9304BB7C-9816-0A43-9087-C7E93ABC62A5}" srcOrd="1" destOrd="0" presId="urn:microsoft.com/office/officeart/2005/8/layout/hierarchy1"/>
    <dgm:cxn modelId="{9CA99C9D-47F5-DD4D-87D6-970D65D39A14}" type="presParOf" srcId="{36828F9B-CC6A-0B4C-B6CD-F0F796B2EB3D}" destId="{06952A33-6E5E-2444-BD1B-DA716B561C4C}" srcOrd="1" destOrd="0" presId="urn:microsoft.com/office/officeart/2005/8/layout/hierarchy1"/>
    <dgm:cxn modelId="{FE8C97D5-6677-B043-8577-B6529C663076}" type="presParOf" srcId="{344AFD68-26BA-FC44-B973-DA686AD84429}" destId="{F4C517DE-478B-8743-B6CF-4252EC3CB422}" srcOrd="2" destOrd="0" presId="urn:microsoft.com/office/officeart/2005/8/layout/hierarchy1"/>
    <dgm:cxn modelId="{5897FA9C-0B1C-F947-B1B1-EA044DF75BC5}" type="presParOf" srcId="{F4C517DE-478B-8743-B6CF-4252EC3CB422}" destId="{DBB46AE2-F5EF-D948-B5BD-A9E644DA8654}" srcOrd="0" destOrd="0" presId="urn:microsoft.com/office/officeart/2005/8/layout/hierarchy1"/>
    <dgm:cxn modelId="{34F96D41-675E-A944-89D6-80254B371C47}" type="presParOf" srcId="{DBB46AE2-F5EF-D948-B5BD-A9E644DA8654}" destId="{A2B31280-495B-C940-9583-82E7AA85C355}" srcOrd="0" destOrd="0" presId="urn:microsoft.com/office/officeart/2005/8/layout/hierarchy1"/>
    <dgm:cxn modelId="{490318FA-CB66-304C-8D52-1F8DFEC95331}" type="presParOf" srcId="{DBB46AE2-F5EF-D948-B5BD-A9E644DA8654}" destId="{3A5D1BEB-03DA-DA40-A77D-AAEF4AB72442}" srcOrd="1" destOrd="0" presId="urn:microsoft.com/office/officeart/2005/8/layout/hierarchy1"/>
    <dgm:cxn modelId="{5A53AC96-7B5F-944E-9EA8-ABF537356E57}" type="presParOf" srcId="{F4C517DE-478B-8743-B6CF-4252EC3CB422}" destId="{98834F14-F51A-D140-B757-E914B8F51A3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24EBA-A6FB-AB4D-AE50-3902B73F82EF}">
      <dsp:nvSpPr>
        <dsp:cNvPr id="0" name=""/>
        <dsp:cNvSpPr/>
      </dsp:nvSpPr>
      <dsp:spPr>
        <a:xfrm>
          <a:off x="0" y="740056"/>
          <a:ext cx="3043237" cy="1932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7C035-6CDF-C94C-9182-3C364F0D399B}">
      <dsp:nvSpPr>
        <dsp:cNvPr id="0" name=""/>
        <dsp:cNvSpPr/>
      </dsp:nvSpPr>
      <dsp:spPr>
        <a:xfrm>
          <a:off x="338137" y="1061286"/>
          <a:ext cx="3043237" cy="1932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4500" kern="1200"/>
            <a:t>Vitamin B and iodine</a:t>
          </a:r>
          <a:endParaRPr lang="en-US" sz="4500" kern="1200"/>
        </a:p>
      </dsp:txBody>
      <dsp:txXfrm>
        <a:off x="394737" y="1117886"/>
        <a:ext cx="2930037" cy="1819255"/>
      </dsp:txXfrm>
    </dsp:sp>
    <dsp:sp modelId="{8F137503-60D5-BA4A-9C15-E5606EC7FC6E}">
      <dsp:nvSpPr>
        <dsp:cNvPr id="0" name=""/>
        <dsp:cNvSpPr/>
      </dsp:nvSpPr>
      <dsp:spPr>
        <a:xfrm>
          <a:off x="3719512" y="740056"/>
          <a:ext cx="3043237" cy="1932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4BB7C-9816-0A43-9087-C7E93ABC62A5}">
      <dsp:nvSpPr>
        <dsp:cNvPr id="0" name=""/>
        <dsp:cNvSpPr/>
      </dsp:nvSpPr>
      <dsp:spPr>
        <a:xfrm>
          <a:off x="4057650" y="1061286"/>
          <a:ext cx="3043237" cy="1932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4500" kern="1200"/>
            <a:t>ITX</a:t>
          </a:r>
          <a:endParaRPr lang="en-US" sz="4500" kern="1200"/>
        </a:p>
      </dsp:txBody>
      <dsp:txXfrm>
        <a:off x="4114250" y="1117886"/>
        <a:ext cx="2930037" cy="1819255"/>
      </dsp:txXfrm>
    </dsp:sp>
    <dsp:sp modelId="{A2B31280-495B-C940-9583-82E7AA85C355}">
      <dsp:nvSpPr>
        <dsp:cNvPr id="0" name=""/>
        <dsp:cNvSpPr/>
      </dsp:nvSpPr>
      <dsp:spPr>
        <a:xfrm>
          <a:off x="7439025" y="740056"/>
          <a:ext cx="3043237" cy="1932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D1BEB-03DA-DA40-A77D-AAEF4AB72442}">
      <dsp:nvSpPr>
        <dsp:cNvPr id="0" name=""/>
        <dsp:cNvSpPr/>
      </dsp:nvSpPr>
      <dsp:spPr>
        <a:xfrm>
          <a:off x="7777162" y="1061286"/>
          <a:ext cx="3043237" cy="1932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4500" kern="1200"/>
            <a:t>Melamine</a:t>
          </a:r>
          <a:endParaRPr lang="en-US" sz="4500" kern="1200"/>
        </a:p>
      </dsp:txBody>
      <dsp:txXfrm>
        <a:off x="7833762" y="1117886"/>
        <a:ext cx="2930037" cy="18192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F2B778-2811-474D-8225-55568F6FE658}">
      <dsp:nvSpPr>
        <dsp:cNvPr id="0" name=""/>
        <dsp:cNvSpPr/>
      </dsp:nvSpPr>
      <dsp:spPr>
        <a:xfrm>
          <a:off x="696842" y="76100"/>
          <a:ext cx="725295" cy="362647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0" dirty="0">
              <a:solidFill>
                <a:schemeClr val="tx1"/>
              </a:solidFill>
            </a:rPr>
            <a:t>Hazard identification</a:t>
          </a:r>
        </a:p>
      </dsp:txBody>
      <dsp:txXfrm>
        <a:off x="707464" y="86722"/>
        <a:ext cx="704051" cy="341403"/>
      </dsp:txXfrm>
    </dsp:sp>
    <dsp:sp modelId="{B880CEA0-D9C5-4CB4-A248-DD984697306A}">
      <dsp:nvSpPr>
        <dsp:cNvPr id="0" name=""/>
        <dsp:cNvSpPr/>
      </dsp:nvSpPr>
      <dsp:spPr>
        <a:xfrm rot="2700000">
          <a:off x="1218909" y="542025"/>
          <a:ext cx="377290" cy="12692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noProof="0" dirty="0"/>
        </a:p>
      </dsp:txBody>
      <dsp:txXfrm>
        <a:off x="1256987" y="567410"/>
        <a:ext cx="301134" cy="76156"/>
      </dsp:txXfrm>
    </dsp:sp>
    <dsp:sp modelId="{59528FDB-CE8D-44C1-BCAA-4E376BC874F4}">
      <dsp:nvSpPr>
        <dsp:cNvPr id="0" name=""/>
        <dsp:cNvSpPr/>
      </dsp:nvSpPr>
      <dsp:spPr>
        <a:xfrm>
          <a:off x="1392971" y="772229"/>
          <a:ext cx="725295" cy="362647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0" dirty="0">
              <a:solidFill>
                <a:schemeClr val="tx1"/>
              </a:solidFill>
            </a:rPr>
            <a:t>Exposure assessment</a:t>
          </a:r>
        </a:p>
      </dsp:txBody>
      <dsp:txXfrm>
        <a:off x="1403593" y="782851"/>
        <a:ext cx="704051" cy="341403"/>
      </dsp:txXfrm>
    </dsp:sp>
    <dsp:sp modelId="{D37AEB20-8486-4B8F-AF1A-211CB3D105BA}">
      <dsp:nvSpPr>
        <dsp:cNvPr id="0" name=""/>
        <dsp:cNvSpPr/>
      </dsp:nvSpPr>
      <dsp:spPr>
        <a:xfrm rot="8100000">
          <a:off x="1218909" y="1238154"/>
          <a:ext cx="377290" cy="12692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noProof="0" dirty="0"/>
        </a:p>
      </dsp:txBody>
      <dsp:txXfrm rot="10800000">
        <a:off x="1256987" y="1263539"/>
        <a:ext cx="301134" cy="76156"/>
      </dsp:txXfrm>
    </dsp:sp>
    <dsp:sp modelId="{4291658B-8D0C-42A5-B0E8-24A29F0CAFE8}">
      <dsp:nvSpPr>
        <dsp:cNvPr id="0" name=""/>
        <dsp:cNvSpPr/>
      </dsp:nvSpPr>
      <dsp:spPr>
        <a:xfrm>
          <a:off x="696842" y="1468358"/>
          <a:ext cx="725295" cy="362647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0" dirty="0">
              <a:solidFill>
                <a:schemeClr val="tx1"/>
              </a:solidFill>
            </a:rPr>
            <a:t>Risk Assessment</a:t>
          </a:r>
        </a:p>
      </dsp:txBody>
      <dsp:txXfrm>
        <a:off x="707464" y="1478980"/>
        <a:ext cx="704051" cy="341403"/>
      </dsp:txXfrm>
    </dsp:sp>
    <dsp:sp modelId="{5098708F-345B-4093-BB10-032FCFB03554}">
      <dsp:nvSpPr>
        <dsp:cNvPr id="0" name=""/>
        <dsp:cNvSpPr/>
      </dsp:nvSpPr>
      <dsp:spPr>
        <a:xfrm rot="13500000">
          <a:off x="522780" y="1238154"/>
          <a:ext cx="377290" cy="12692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noProof="0" dirty="0"/>
        </a:p>
      </dsp:txBody>
      <dsp:txXfrm rot="10800000">
        <a:off x="560858" y="1263539"/>
        <a:ext cx="301134" cy="76156"/>
      </dsp:txXfrm>
    </dsp:sp>
    <dsp:sp modelId="{E9D0C204-A732-4239-8A94-DE7062DE8CAD}">
      <dsp:nvSpPr>
        <dsp:cNvPr id="0" name=""/>
        <dsp:cNvSpPr/>
      </dsp:nvSpPr>
      <dsp:spPr>
        <a:xfrm>
          <a:off x="713" y="772229"/>
          <a:ext cx="725295" cy="362647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0" dirty="0">
              <a:solidFill>
                <a:schemeClr val="tx1"/>
              </a:solidFill>
            </a:rPr>
            <a:t>Hazard characterization</a:t>
          </a:r>
        </a:p>
      </dsp:txBody>
      <dsp:txXfrm>
        <a:off x="11335" y="782851"/>
        <a:ext cx="704051" cy="341403"/>
      </dsp:txXfrm>
    </dsp:sp>
    <dsp:sp modelId="{B6147D21-37B8-4415-A5D5-708362C0AE0C}">
      <dsp:nvSpPr>
        <dsp:cNvPr id="0" name=""/>
        <dsp:cNvSpPr/>
      </dsp:nvSpPr>
      <dsp:spPr>
        <a:xfrm rot="18900000">
          <a:off x="522780" y="542025"/>
          <a:ext cx="377290" cy="12692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noProof="0" dirty="0"/>
        </a:p>
      </dsp:txBody>
      <dsp:txXfrm>
        <a:off x="560858" y="567410"/>
        <a:ext cx="301134" cy="761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6AD07-BB1D-3549-8385-77996A30DF0E}">
      <dsp:nvSpPr>
        <dsp:cNvPr id="0" name=""/>
        <dsp:cNvSpPr/>
      </dsp:nvSpPr>
      <dsp:spPr>
        <a:xfrm>
          <a:off x="736599" y="0"/>
          <a:ext cx="3684588" cy="368458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4C65E0-0D06-E642-BAA5-69595A912CF7}">
      <dsp:nvSpPr>
        <dsp:cNvPr id="0" name=""/>
        <dsp:cNvSpPr/>
      </dsp:nvSpPr>
      <dsp:spPr>
        <a:xfrm>
          <a:off x="1086635" y="350035"/>
          <a:ext cx="1436989" cy="143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Personal hygiene neglected</a:t>
          </a:r>
          <a:endParaRPr lang="en-US" sz="1400" kern="1200"/>
        </a:p>
      </dsp:txBody>
      <dsp:txXfrm>
        <a:off x="1156783" y="420183"/>
        <a:ext cx="1296693" cy="1296693"/>
      </dsp:txXfrm>
    </dsp:sp>
    <dsp:sp modelId="{4A444048-1208-EF44-8B14-D4BE0121FD30}">
      <dsp:nvSpPr>
        <dsp:cNvPr id="0" name=""/>
        <dsp:cNvSpPr/>
      </dsp:nvSpPr>
      <dsp:spPr>
        <a:xfrm>
          <a:off x="2634162" y="350035"/>
          <a:ext cx="1436989" cy="143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Cleaning procedure shortened</a:t>
          </a:r>
          <a:endParaRPr lang="en-US" sz="1400" kern="1200"/>
        </a:p>
      </dsp:txBody>
      <dsp:txXfrm>
        <a:off x="2704310" y="420183"/>
        <a:ext cx="1296693" cy="1296693"/>
      </dsp:txXfrm>
    </dsp:sp>
    <dsp:sp modelId="{DC0878D2-7DE1-064F-AA41-FF1DEF9904EF}">
      <dsp:nvSpPr>
        <dsp:cNvPr id="0" name=""/>
        <dsp:cNvSpPr/>
      </dsp:nvSpPr>
      <dsp:spPr>
        <a:xfrm>
          <a:off x="1086635" y="1897562"/>
          <a:ext cx="1436989" cy="143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Execution transferred to employees exhausted and not sufficiently skillied.</a:t>
          </a:r>
          <a:endParaRPr lang="en-US" sz="1400" kern="1200"/>
        </a:p>
      </dsp:txBody>
      <dsp:txXfrm>
        <a:off x="1156783" y="1967710"/>
        <a:ext cx="1296693" cy="1296693"/>
      </dsp:txXfrm>
    </dsp:sp>
    <dsp:sp modelId="{27FC2C09-198B-4343-B395-D583883210B0}">
      <dsp:nvSpPr>
        <dsp:cNvPr id="0" name=""/>
        <dsp:cNvSpPr/>
      </dsp:nvSpPr>
      <dsp:spPr>
        <a:xfrm>
          <a:off x="2634162" y="1897562"/>
          <a:ext cx="1436989" cy="1436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Internal complaints of employees ignored</a:t>
          </a:r>
          <a:endParaRPr lang="en-US" sz="1400" kern="1200"/>
        </a:p>
      </dsp:txBody>
      <dsp:txXfrm>
        <a:off x="2704310" y="1967710"/>
        <a:ext cx="1296693" cy="12966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24EBA-A6FB-AB4D-AE50-3902B73F82EF}">
      <dsp:nvSpPr>
        <dsp:cNvPr id="0" name=""/>
        <dsp:cNvSpPr/>
      </dsp:nvSpPr>
      <dsp:spPr>
        <a:xfrm>
          <a:off x="0" y="740056"/>
          <a:ext cx="3043237" cy="1932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7C035-6CDF-C94C-9182-3C364F0D399B}">
      <dsp:nvSpPr>
        <dsp:cNvPr id="0" name=""/>
        <dsp:cNvSpPr/>
      </dsp:nvSpPr>
      <dsp:spPr>
        <a:xfrm>
          <a:off x="338137" y="1061286"/>
          <a:ext cx="3043237" cy="1932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4500" kern="1200"/>
            <a:t>Vitamin B and iodine</a:t>
          </a:r>
          <a:endParaRPr lang="en-US" sz="4500" kern="1200"/>
        </a:p>
      </dsp:txBody>
      <dsp:txXfrm>
        <a:off x="394737" y="1117886"/>
        <a:ext cx="2930037" cy="1819255"/>
      </dsp:txXfrm>
    </dsp:sp>
    <dsp:sp modelId="{8F137503-60D5-BA4A-9C15-E5606EC7FC6E}">
      <dsp:nvSpPr>
        <dsp:cNvPr id="0" name=""/>
        <dsp:cNvSpPr/>
      </dsp:nvSpPr>
      <dsp:spPr>
        <a:xfrm>
          <a:off x="3719512" y="740056"/>
          <a:ext cx="3043237" cy="1932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4BB7C-9816-0A43-9087-C7E93ABC62A5}">
      <dsp:nvSpPr>
        <dsp:cNvPr id="0" name=""/>
        <dsp:cNvSpPr/>
      </dsp:nvSpPr>
      <dsp:spPr>
        <a:xfrm>
          <a:off x="4057650" y="1061286"/>
          <a:ext cx="3043237" cy="1932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4500" kern="1200"/>
            <a:t>ITX</a:t>
          </a:r>
          <a:endParaRPr lang="en-US" sz="4500" kern="1200"/>
        </a:p>
      </dsp:txBody>
      <dsp:txXfrm>
        <a:off x="4114250" y="1117886"/>
        <a:ext cx="2930037" cy="1819255"/>
      </dsp:txXfrm>
    </dsp:sp>
    <dsp:sp modelId="{A2B31280-495B-C940-9583-82E7AA85C355}">
      <dsp:nvSpPr>
        <dsp:cNvPr id="0" name=""/>
        <dsp:cNvSpPr/>
      </dsp:nvSpPr>
      <dsp:spPr>
        <a:xfrm>
          <a:off x="7439025" y="740056"/>
          <a:ext cx="3043237" cy="1932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D1BEB-03DA-DA40-A77D-AAEF4AB72442}">
      <dsp:nvSpPr>
        <dsp:cNvPr id="0" name=""/>
        <dsp:cNvSpPr/>
      </dsp:nvSpPr>
      <dsp:spPr>
        <a:xfrm>
          <a:off x="7777162" y="1061286"/>
          <a:ext cx="3043237" cy="1932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4500" kern="1200"/>
            <a:t>Melamine</a:t>
          </a:r>
          <a:endParaRPr lang="en-US" sz="4500" kern="1200"/>
        </a:p>
      </dsp:txBody>
      <dsp:txXfrm>
        <a:off x="7833762" y="1117886"/>
        <a:ext cx="2930037" cy="18192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E3F53-8477-C84F-B867-C333D6DC762F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CAAC6-1BA4-9342-9583-3F60D70CA52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83786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D43BA3-5D4B-473E-A468-E06E9E9AAFAC}" type="datetime1">
              <a:rPr lang="fr-FR" altLang="en-U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20/01/2026</a:t>
            </a:fld>
            <a:endParaRPr lang="fr-FR" altLang="en-US">
              <a:cs typeface="Arial" panose="020B0604020202020204" pitchFamily="34" charset="0"/>
            </a:endParaRP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19DA46-3C12-4ABA-A792-74AAA884BC23}" type="slidenum">
              <a:rPr lang="fr-FR" altLang="en-U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fr-FR" altLang="en-US">
              <a:cs typeface="Arial" panose="020B0604020202020204" pitchFamily="34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00075" y="873125"/>
            <a:ext cx="7754938" cy="4362450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2231" y="5525140"/>
            <a:ext cx="4807301" cy="52373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36123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40C6EC-DCFE-4BA4-8C17-CEC1E58054D4}" type="datetime1">
              <a:rPr lang="fr-FR" altLang="en-US" sz="1200">
                <a:latin typeface="Arial" panose="020B0604020202020204" pitchFamily="34" charset="0"/>
              </a:rPr>
              <a:pPr eaLnBrk="1" hangingPunct="1"/>
              <a:t>20/01/2026</a:t>
            </a:fld>
            <a:endParaRPr lang="fr-FR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1449095-5900-43C4-83E5-E416860681DB}" type="slidenum">
              <a:rPr lang="fr-FR" altLang="en-US" sz="1200">
                <a:latin typeface="Arial" panose="020B0604020202020204" pitchFamily="34" charset="0"/>
              </a:rPr>
              <a:pPr eaLnBrk="1" hangingPunct="1"/>
              <a:t>3</a:t>
            </a:fld>
            <a:endParaRPr lang="fr-FR" altLang="en-US" sz="1200">
              <a:latin typeface="Arial" panose="020B0604020202020204" pitchFamily="34" charset="0"/>
            </a:endParaRPr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00075" y="871538"/>
            <a:ext cx="7756525" cy="4364037"/>
          </a:xfrm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8091" y="5565374"/>
            <a:ext cx="5242434" cy="523602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3659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C39FDF-BC83-4C72-B1D6-FEA37D9D69F8}" type="datetime1">
              <a:rPr lang="fr-FR" altLang="en-US" sz="1200">
                <a:latin typeface="Arial" panose="020B0604020202020204" pitchFamily="34" charset="0"/>
              </a:rPr>
              <a:pPr eaLnBrk="1" hangingPunct="1"/>
              <a:t>20/01/2026</a:t>
            </a:fld>
            <a:endParaRPr lang="fr-FR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22338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AF77FB-5E3D-43C2-BEE5-BFD5711396B4}" type="slidenum">
              <a:rPr lang="fr-FR" altLang="en-US" sz="1200">
                <a:latin typeface="Arial" panose="020B0604020202020204" pitchFamily="34" charset="0"/>
              </a:rPr>
              <a:pPr eaLnBrk="1" hangingPunct="1"/>
              <a:t>4</a:t>
            </a:fld>
            <a:endParaRPr lang="fr-FR" altLang="en-US" sz="1200">
              <a:latin typeface="Arial" panose="020B0604020202020204" pitchFamily="34" charset="0"/>
            </a:endParaRP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00075" y="871538"/>
            <a:ext cx="7756525" cy="4364037"/>
          </a:xfrm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8091" y="5565374"/>
            <a:ext cx="5242434" cy="523602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fr-FR" altLang="zh-CN" sz="700"/>
          </a:p>
        </p:txBody>
      </p:sp>
    </p:spTree>
    <p:extLst>
      <p:ext uri="{BB962C8B-B14F-4D97-AF65-F5344CB8AC3E}">
        <p14:creationId xmlns:p14="http://schemas.microsoft.com/office/powerpoint/2010/main" val="4276890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57188" y="1241425"/>
            <a:ext cx="5954712" cy="3349625"/>
          </a:xfrm>
          <a:ln/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9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9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9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9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EF3E2F-5732-4656-B922-C1C5138F659E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569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C57D4-2DF6-3314-2BCB-C94BCB095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A7679-715C-5C35-9312-D7BB169CE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FFBB0D-5286-58A0-70A4-7ABA2B89B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general we have a robust system of food safety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9AAE4-198D-E8A2-DEAA-6C5C2EF793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74E6F-E1C8-7845-864B-37A2522D0C2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145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poor hygiene practices in the factory is indeed is a sign of poor food safety management, but not necessarily the cause of the outbreak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74E6F-E1C8-7845-864B-37A2522D0C2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849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A382F-02A4-11BF-3EF9-60FFD96EE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E7850-E755-FA84-4B5B-D86A63926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5E4F68-BD78-8C69-6532-CE2979B20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general we have a robust system of food safety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29D78-C308-7D21-A931-EB2FC18DF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74E6F-E1C8-7845-864B-37A2522D0C2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662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CCE6AC-6FF6-4D08-AD51-07CDB3D3B518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1241425"/>
            <a:ext cx="5954712" cy="33496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897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general we have a robust system of food safety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74E6F-E1C8-7845-864B-37A2522D0C2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53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8FC92-0D29-FBA6-98B9-E7668282B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F875F-D997-D082-5250-01FCC5D8E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41020-9358-C1DA-663F-0B916E7F1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7B0A3-A2DE-D226-B981-99ABA404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072CE-0AD6-BB21-8FFC-1FEB923A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2007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88D90-FC52-1961-A925-F524084E8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C82C1-571D-8CC2-0141-3543FA4FB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31F94-73A3-9AC2-0AE7-C2D8FEAE8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0F7CE-0F2A-4E61-D420-AA6773A22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3871D-57FE-9D83-03C4-65612B1C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33243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CB06F-84B4-EAAA-8FD5-CA8E9F0CD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8664C-DB34-D883-62CB-EF64530A3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9F95A-8929-8E3F-1B68-CA62D3B7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7B882-8FD5-843A-9651-9CB12C80E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F9973-1BC8-0E8E-2FA6-1BBED78F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19471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ED685-780F-5F52-86FB-92F471DC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3D1A1-BDA5-037D-07B8-F3AAB64AC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01DA2F-E1EC-1817-9E76-9797E9C24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89D3A-E6CE-DC9A-0124-30364F66F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8867C-2211-9B85-3F29-AFA6E4ADC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68CB0-98AD-EDFA-1D2B-201267AA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2867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E3307-A96C-2B17-F309-0DC33BF10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5F264-4D0D-90FA-ED51-B48D2299C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98BFF-3DB8-7D35-F2F3-4D0E9CC42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AD03D5-D2F5-466D-2EB0-867A384EE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6638B8-21A4-79FE-1A7B-082150D45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049ED2-2F11-74F9-65DD-4C0FE9A85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142A86-EABF-E9B5-435E-EC9B14E7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BB8552-3D08-F298-DD32-65F82FB2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98138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C78F3-2EEA-165E-472E-A276F6C94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367D91-A30B-A7C7-EC1E-636D50833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F07FD-1C2B-151D-EED0-1A6D495E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D4B91B-2F4E-319B-B459-2CCF700C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1423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FF44C2-ECB1-0D53-AB2E-30D7F6497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399C95-53EF-0544-ECAC-0F6052A8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0BD07-F01B-A240-167F-1B30B313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6747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E25F5-4980-C2A3-39B5-85140322B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C80D1-07C7-CCA9-EE7E-FDEB0C640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6FC73-7DA1-C022-9A26-020487E2B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7A1974-7CAC-2234-5CA3-000C193F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3B9BF-14AB-F2C6-6E9B-50704A98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27B09-465C-50E6-0970-A3A0E3133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6478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E15E-7835-34DF-F993-43006BF99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4D5C92-78A5-278A-B56E-22DB80D12E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73B04-5265-9F9D-050C-23D1F7783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7E1AF-194B-291E-5A8E-A3DFDE40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FD441-F25E-B262-29F5-5E59986A8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52676-CA13-E919-FCB3-A3C769C62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799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400D6-783A-6C52-05F7-79E772373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534C83-7351-A97F-ACE5-884C3B9C5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3B21E-D7FA-625E-B909-792C3E421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0E25F-7A13-AB27-AFD6-B24A33B6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358FA-C201-A13C-85F3-28D919B9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3542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809578-0C19-89BE-C2C2-5E1C8B6C4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A8009F-CAB0-A863-866B-498E19FCE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279A5-46A9-17B0-E8BF-F15BDC7B9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F4B09-0EE4-7919-933E-5682AB0D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687F1-95EB-3607-CBA8-C342288C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11031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1154951" y="947921"/>
            <a:ext cx="8761415" cy="72848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54951" y="2603497"/>
            <a:ext cx="8761415" cy="3416299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652047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 avec légen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1154951" y="1295403"/>
            <a:ext cx="2793153" cy="160020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81147" y="1447796"/>
            <a:ext cx="5190062" cy="4572001"/>
          </a:xfrm>
          <a:prstGeom prst="rect">
            <a:avLst/>
          </a:prstGeom>
        </p:spPr>
        <p:txBody>
          <a:bodyPr anchor="ctr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Text Placeholder 3"/>
          <p:cNvSpPr txBox="1">
            <a:spLocks noGrp="1"/>
          </p:cNvSpPr>
          <p:nvPr>
            <p:ph type="body" sz="quarter" idx="13"/>
          </p:nvPr>
        </p:nvSpPr>
        <p:spPr>
          <a:xfrm>
            <a:off x="1154951" y="3129277"/>
            <a:ext cx="2793153" cy="2895603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>
                <a:solidFill>
                  <a:srgbClr val="F5A408"/>
                </a:solidFill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61999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26453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xfrm>
            <a:off x="1154951" y="947921"/>
            <a:ext cx="8761415" cy="72848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042006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711201" y="1828800"/>
            <a:ext cx="5341815" cy="40386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40585" y="1828800"/>
            <a:ext cx="5341815" cy="40386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Y.Motarjemi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E0BAF-4F58-486A-8040-8324139E75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71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7BEC59-0404-3AE3-4A66-A2F29C8C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96D07-6BB2-684C-8591-F274FCF2F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AA0D8-621A-9CEA-D36D-BD0D0D0447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B60F5-9940-9347-9588-67FB354C29F3}" type="datetimeFigureOut">
              <a:rPr lang="en-CH" smtClean="0"/>
              <a:t>01/20/2026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DACB9-0B33-EE77-F3FE-6413AEBB3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2A0A6-A0F5-4B76-39A7-0CC5FE887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9CD5C8-2135-F240-811F-F341B7D6F5C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7229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diagramColors" Target="../diagrams/colors3.xml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9.jp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8.jpg"/><Relationship Id="rId4" Type="http://schemas.openxmlformats.org/officeDocument/2006/relationships/diagramData" Target="../diagrams/data3.xml"/><Relationship Id="rId9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gif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6B378-956D-EA01-84C7-F0A0BB910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CH" sz="4000" dirty="0"/>
              <a:t>The tale of three infant formula crisis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B3356A-8801-4F10-20CF-FF9D75581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977762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88DE690-9293-9105-2421-44394E47FB81}"/>
              </a:ext>
            </a:extLst>
          </p:cNvPr>
          <p:cNvSpPr txBox="1"/>
          <p:nvPr/>
        </p:nvSpPr>
        <p:spPr>
          <a:xfrm>
            <a:off x="4800600" y="5544235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Yasmine Motarjemi </a:t>
            </a:r>
          </a:p>
          <a:p>
            <a:r>
              <a:rPr lang="en-CH" dirty="0"/>
              <a:t> 21 January 2026</a:t>
            </a:r>
          </a:p>
        </p:txBody>
      </p:sp>
    </p:spTree>
    <p:extLst>
      <p:ext uri="{BB962C8B-B14F-4D97-AF65-F5344CB8AC3E}">
        <p14:creationId xmlns:p14="http://schemas.microsoft.com/office/powerpoint/2010/main" val="35120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481389" y="808039"/>
            <a:ext cx="5316537" cy="509587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GB" altLang="en-US" sz="25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Examples of Foodborne hazards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idx="1"/>
          </p:nvPr>
        </p:nvSpPr>
        <p:spPr>
          <a:xfrm>
            <a:off x="2098675" y="1647825"/>
            <a:ext cx="4311650" cy="4184650"/>
          </a:xfrm>
          <a:solidFill>
            <a:schemeClr val="bg1"/>
          </a:solidFill>
        </p:spPr>
        <p:txBody>
          <a:bodyPr vert="horz" wrap="square" lIns="67866" tIns="33338" rIns="67866" bIns="33338" rtlCol="0" anchor="t" anchorCtr="0" compatLnSpc="1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None/>
              <a:defRPr/>
            </a:pPr>
            <a:r>
              <a:rPr lang="en-GB" altLang="en-US" sz="1200" b="1" dirty="0">
                <a:solidFill>
                  <a:srgbClr val="FB1717"/>
                </a:solidFill>
              </a:rPr>
              <a:t>Biological Hazards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Bacteria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Aeromonas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Bacillus cereus, Clostridium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perfrigens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Clostridium  botulinum,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Campyloabcter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spp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pathogenic E.coli, Listeria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monocytogenes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Salmonella, Salmonella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typhi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paratyphi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Shigella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spp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Staphylococcus aureus, Vibrio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parahaemoyticus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Vibrio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vulnificus</a:t>
            </a:r>
            <a:endParaRPr lang="en-GB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Viruses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hepatitis A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virus, norovirus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Parasites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GB" altLang="en-US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richinella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Toxoplasma </a:t>
            </a:r>
            <a:r>
              <a:rPr lang="en-GB" alt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gondii</a:t>
            </a:r>
            <a:r>
              <a:rPr lang="en-GB" alt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Cryptosporidium, helminths</a:t>
            </a:r>
          </a:p>
          <a:p>
            <a:pPr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None/>
              <a:defRPr/>
            </a:pPr>
            <a:r>
              <a:rPr lang="en-GB" altLang="en-US" sz="1200" b="1" dirty="0">
                <a:solidFill>
                  <a:srgbClr val="FB1717"/>
                </a:solidFill>
              </a:rPr>
              <a:t>Chemicals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Agrochemical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e.g. antibiotics, pesticides...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Environmental contaminants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e.g. dioxin, heavy metals,...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Naturally occurring toxins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e.g. aflatoxin, marine toxins, plant toxicants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Processing contaminants</a:t>
            </a: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acrylamide, 3MCPD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Packaging chemicals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Diverse substances:</a:t>
            </a:r>
          </a:p>
          <a:p>
            <a:pPr lvl="2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Accidental contamination with disinfectants and cleaning agents, lubricants</a:t>
            </a:r>
          </a:p>
          <a:p>
            <a:pPr lvl="2">
              <a:lnSpc>
                <a:spcPct val="90000"/>
              </a:lnSpc>
              <a:spcBef>
                <a:spcPct val="10000"/>
              </a:spcBef>
              <a:buClr>
                <a:schemeClr val="bg2">
                  <a:lumMod val="50000"/>
                </a:schemeClr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Adulteration, e. g. use of unauthorised substances such as the dye Sudan</a:t>
            </a:r>
          </a:p>
        </p:txBody>
      </p:sp>
      <p:pic>
        <p:nvPicPr>
          <p:cNvPr id="35844" name="Picture 4" descr="Bacteria -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8" y="2058989"/>
            <a:ext cx="262890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Rectangle 5"/>
          <p:cNvSpPr>
            <a:spLocks noChangeArrowheads="1"/>
          </p:cNvSpPr>
          <p:nvPr/>
        </p:nvSpPr>
        <p:spPr bwMode="auto">
          <a:xfrm>
            <a:off x="7426325" y="3636964"/>
            <a:ext cx="2743200" cy="2270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6" tIns="33338" rIns="67866" bIns="33338"/>
          <a:lstStyle>
            <a:lvl1pPr marL="469900" indent="-4699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908050" indent="-436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214313" indent="-214313" eaLnBrk="1" hangingPunct="1"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rgbClr val="FB1717"/>
                </a:solidFill>
              </a:rPr>
              <a:t>Physical hazards</a:t>
            </a:r>
          </a:p>
          <a:p>
            <a:pPr marL="567928" lvl="1" indent="-214313" eaLnBrk="1" hangingPunct="1"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Wingdings" panose="05000000000000000000" pitchFamily="2" charset="2"/>
              <a:buChar char="§"/>
              <a:defRPr/>
            </a:pP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Metal, glass, etc.</a:t>
            </a:r>
          </a:p>
          <a:p>
            <a:pPr marL="567928" lvl="1" indent="-214313" eaLnBrk="1" hangingPunct="1"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Wingdings" panose="05000000000000000000" pitchFamily="2" charset="2"/>
              <a:buChar char="§"/>
              <a:defRPr/>
            </a:pP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Choking</a:t>
            </a:r>
          </a:p>
          <a:p>
            <a:pPr marL="214313" indent="-214313" eaLnBrk="1" hangingPunct="1"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rgbClr val="FB1717"/>
                </a:solidFill>
              </a:rPr>
              <a:t>Prions</a:t>
            </a:r>
          </a:p>
          <a:p>
            <a:pPr marL="214313" indent="-214313" eaLnBrk="1" hangingPunct="1"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rgbClr val="FB1717"/>
                </a:solidFill>
              </a:rPr>
              <a:t>Allergens</a:t>
            </a:r>
          </a:p>
          <a:p>
            <a:pPr marL="567928" lvl="1" indent="-214313" eaLnBrk="1" hangingPunct="1"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Arial" panose="020B0604020202020204" pitchFamily="34" charset="0"/>
              <a:buChar char="•"/>
              <a:defRPr/>
            </a:pP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Nuts, peanuts, milk, egg, fish, crustaceans, soya, gluten containing cereals</a:t>
            </a:r>
          </a:p>
          <a:p>
            <a:pPr marL="214313" indent="-214313" eaLnBrk="1" hangingPunct="1"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Wingdings" panose="05000000000000000000" pitchFamily="2" charset="2"/>
              <a:buChar char="§"/>
              <a:defRPr/>
            </a:pPr>
            <a:r>
              <a:rPr lang="en-GB" altLang="en-US" sz="1200" b="1" dirty="0">
                <a:solidFill>
                  <a:srgbClr val="FB1717"/>
                </a:solidFill>
              </a:rPr>
              <a:t>Nutritional hazards</a:t>
            </a:r>
          </a:p>
          <a:p>
            <a:pPr marL="567928" lvl="1" indent="-214313" eaLnBrk="1" hangingPunct="1"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75000"/>
                </a:schemeClr>
              </a:buClr>
              <a:buSzPct val="111000"/>
              <a:buFont typeface="Arial" panose="020B0604020202020204" pitchFamily="34" charset="0"/>
              <a:buChar char="•"/>
              <a:defRPr/>
            </a:pPr>
            <a:r>
              <a:rPr lang="en-GB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Trans fatty acid, essential micronutrients</a:t>
            </a:r>
          </a:p>
        </p:txBody>
      </p:sp>
    </p:spTree>
    <p:extLst>
      <p:ext uri="{BB962C8B-B14F-4D97-AF65-F5344CB8AC3E}">
        <p14:creationId xmlns:p14="http://schemas.microsoft.com/office/powerpoint/2010/main" val="329590784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spect="1" noChangeArrowheads="1"/>
          </p:cNvSpPr>
          <p:nvPr/>
        </p:nvSpPr>
        <p:spPr bwMode="auto">
          <a:xfrm>
            <a:off x="2208214" y="349393"/>
            <a:ext cx="7915275" cy="698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>
              <a:spcBef>
                <a:spcPct val="0"/>
              </a:spcBef>
              <a:buNone/>
              <a:defRPr sz="3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en-US" dirty="0"/>
              <a:t>Potential pigments for adulteration</a:t>
            </a:r>
          </a:p>
        </p:txBody>
      </p:sp>
      <p:grpSp>
        <p:nvGrpSpPr>
          <p:cNvPr id="7173" name="Group 3"/>
          <p:cNvGrpSpPr>
            <a:grpSpLocks noChangeAspect="1"/>
          </p:cNvGrpSpPr>
          <p:nvPr/>
        </p:nvGrpSpPr>
        <p:grpSpPr bwMode="auto">
          <a:xfrm>
            <a:off x="2687638" y="1268414"/>
            <a:ext cx="6432550" cy="4903787"/>
            <a:chOff x="280" y="483"/>
            <a:chExt cx="4627" cy="3527"/>
          </a:xfrm>
        </p:grpSpPr>
        <p:pic>
          <p:nvPicPr>
            <p:cNvPr id="7174" name="Picture 4" descr="boo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" y="483"/>
              <a:ext cx="4627" cy="3527"/>
            </a:xfrm>
            <a:prstGeom prst="rect">
              <a:avLst/>
            </a:prstGeom>
            <a:noFill/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5" name="Rectangle 5"/>
            <p:cNvSpPr>
              <a:spLocks noChangeAspect="1" noChangeArrowheads="1"/>
            </p:cNvSpPr>
            <p:nvPr/>
          </p:nvSpPr>
          <p:spPr bwMode="auto">
            <a:xfrm>
              <a:off x="2749" y="649"/>
              <a:ext cx="538" cy="332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76" name="Rectangle 6"/>
            <p:cNvSpPr>
              <a:spLocks noChangeAspect="1" noChangeArrowheads="1"/>
            </p:cNvSpPr>
            <p:nvPr/>
          </p:nvSpPr>
          <p:spPr bwMode="auto">
            <a:xfrm>
              <a:off x="3825" y="640"/>
              <a:ext cx="487" cy="332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77" name="Rectangle 7"/>
            <p:cNvSpPr>
              <a:spLocks noChangeAspect="1" noChangeArrowheads="1"/>
            </p:cNvSpPr>
            <p:nvPr/>
          </p:nvSpPr>
          <p:spPr bwMode="auto">
            <a:xfrm>
              <a:off x="1339" y="1361"/>
              <a:ext cx="473" cy="262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0173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2023066" y="351638"/>
            <a:ext cx="8911687" cy="128089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en-US" dirty="0">
                <a:solidFill>
                  <a:schemeClr val="tx1"/>
                </a:solidFill>
              </a:rPr>
              <a:t>Complexity of the supply chain </a:t>
            </a: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>
                <a:solidFill>
                  <a:schemeClr val="tx1"/>
                </a:solidFill>
              </a:rPr>
              <a:t>and/or of food operations</a:t>
            </a:r>
          </a:p>
        </p:txBody>
      </p:sp>
      <p:sp>
        <p:nvSpPr>
          <p:cNvPr id="499718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1774825" y="1844676"/>
            <a:ext cx="4465638" cy="3529013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600" dirty="0"/>
              <a:t>Sophistication of products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Multitude of ingredients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Ingredients with variable source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600" dirty="0"/>
              <a:t>Continuous changes: 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Recipe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Supplier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Exporting market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Production line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Personnel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500" dirty="0"/>
              <a:t>Maintenance work in the factories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altLang="en-US" sz="1600" dirty="0"/>
              <a:t>Segregation of food-grade and non food-grade ingredients  </a:t>
            </a:r>
          </a:p>
        </p:txBody>
      </p:sp>
      <p:sp>
        <p:nvSpPr>
          <p:cNvPr id="9219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sz="1200"/>
              <a:t>Yasmine Motarjemi</a:t>
            </a:r>
          </a:p>
        </p:txBody>
      </p:sp>
      <p:grpSp>
        <p:nvGrpSpPr>
          <p:cNvPr id="9221" name="Group 3"/>
          <p:cNvGrpSpPr>
            <a:grpSpLocks/>
          </p:cNvGrpSpPr>
          <p:nvPr/>
        </p:nvGrpSpPr>
        <p:grpSpPr bwMode="auto">
          <a:xfrm>
            <a:off x="1847850" y="2060575"/>
            <a:ext cx="8675688" cy="4370388"/>
            <a:chOff x="204" y="1298"/>
            <a:chExt cx="5465" cy="2753"/>
          </a:xfrm>
        </p:grpSpPr>
        <p:pic>
          <p:nvPicPr>
            <p:cNvPr id="922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012" b="7007"/>
            <a:stretch>
              <a:fillRect/>
            </a:stretch>
          </p:blipFill>
          <p:spPr bwMode="auto">
            <a:xfrm>
              <a:off x="3016" y="1298"/>
              <a:ext cx="2425" cy="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07" b="2856"/>
            <a:stretch>
              <a:fillRect/>
            </a:stretch>
          </p:blipFill>
          <p:spPr bwMode="auto">
            <a:xfrm>
              <a:off x="204" y="3385"/>
              <a:ext cx="5465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668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997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997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997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997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997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997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4997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997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997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4997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997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997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4997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997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997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4997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997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997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6"/>
          <p:cNvSpPr>
            <a:spLocks noGrp="1"/>
          </p:cNvSpPr>
          <p:nvPr>
            <p:ph type="title"/>
          </p:nvPr>
        </p:nvSpPr>
        <p:spPr>
          <a:xfrm>
            <a:off x="1518198" y="586217"/>
            <a:ext cx="8761415" cy="72848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>
                <a:solidFill>
                  <a:schemeClr val="tx1"/>
                </a:solidFill>
              </a:rPr>
              <a:t>Complexity of food supply</a:t>
            </a:r>
            <a:br>
              <a:rPr lang="en-US" altLang="en-US" dirty="0">
                <a:solidFill>
                  <a:schemeClr val="tx1"/>
                </a:solidFill>
              </a:rPr>
            </a:br>
            <a:endParaRPr lang="en-US" altLang="en-US" dirty="0">
              <a:solidFill>
                <a:schemeClr val="tx1"/>
              </a:solidFill>
            </a:endParaRPr>
          </a:p>
        </p:txBody>
      </p:sp>
      <p:pic>
        <p:nvPicPr>
          <p:cNvPr id="15363" name="Espace réservé du conten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500" y="1570081"/>
            <a:ext cx="4529138" cy="3421456"/>
          </a:xfrm>
        </p:spPr>
      </p:pic>
      <p:sp>
        <p:nvSpPr>
          <p:cNvPr id="15364" name="ZoneTexte 3"/>
          <p:cNvSpPr txBox="1">
            <a:spLocks noChangeArrowheads="1"/>
          </p:cNvSpPr>
          <p:nvPr/>
        </p:nvSpPr>
        <p:spPr bwMode="auto">
          <a:xfrm>
            <a:off x="8797834" y="2524126"/>
            <a:ext cx="2146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Univers 55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Univers 55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Univers 55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Univers 55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Univers 55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Univers 55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Univers 55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Univers 55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Univers 55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CH" altLang="en-US" sz="1800" dirty="0">
                <a:latin typeface="Arial" panose="020B0604020202020204" pitchFamily="34" charset="0"/>
              </a:rPr>
              <a:t>Source: CDC, USA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5" name="Groupe 147"/>
          <p:cNvGrpSpPr>
            <a:grpSpLocks/>
          </p:cNvGrpSpPr>
          <p:nvPr/>
        </p:nvGrpSpPr>
        <p:grpSpPr bwMode="auto">
          <a:xfrm>
            <a:off x="1329585" y="5221289"/>
            <a:ext cx="9906000" cy="1368425"/>
            <a:chOff x="0" y="4869160"/>
            <a:chExt cx="9144000" cy="1368152"/>
          </a:xfrm>
        </p:grpSpPr>
        <p:sp>
          <p:nvSpPr>
            <p:cNvPr id="6" name="Rectangle 5"/>
            <p:cNvSpPr/>
            <p:nvPr/>
          </p:nvSpPr>
          <p:spPr>
            <a:xfrm>
              <a:off x="0" y="4869160"/>
              <a:ext cx="9144000" cy="136815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GB" dirty="0"/>
                <a:t>which leave</a:t>
              </a:r>
              <a:endParaRPr lang="fr-FR" dirty="0"/>
            </a:p>
          </p:txBody>
        </p:sp>
        <p:grpSp>
          <p:nvGrpSpPr>
            <p:cNvPr id="7" name="Groupe 134"/>
            <p:cNvGrpSpPr>
              <a:grpSpLocks/>
            </p:cNvGrpSpPr>
            <p:nvPr/>
          </p:nvGrpSpPr>
          <p:grpSpPr bwMode="auto">
            <a:xfrm>
              <a:off x="174104" y="5042400"/>
              <a:ext cx="8790383" cy="1050896"/>
              <a:chOff x="649522" y="2011086"/>
              <a:chExt cx="9060361" cy="1050896"/>
            </a:xfrm>
          </p:grpSpPr>
          <p:pic>
            <p:nvPicPr>
              <p:cNvPr id="9" name="Picture 4" descr="Farmer and cows, Switzerland - Preview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95"/>
              <a:stretch>
                <a:fillRect/>
              </a:stretch>
            </p:blipFill>
            <p:spPr bwMode="auto">
              <a:xfrm>
                <a:off x="649522" y="2017218"/>
                <a:ext cx="942158" cy="93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5" descr="Badajoz 5 - Preview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075" y="2013358"/>
                <a:ext cx="743071" cy="9566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20" descr="gloves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499"/>
              <a:stretch>
                <a:fillRect/>
              </a:stretch>
            </p:blipFill>
            <p:spPr bwMode="auto">
              <a:xfrm>
                <a:off x="3396069" y="2011086"/>
                <a:ext cx="1192665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25" descr="food insepcti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85"/>
              <a:stretch>
                <a:fillRect/>
              </a:stretch>
            </p:blipFill>
            <p:spPr bwMode="auto">
              <a:xfrm>
                <a:off x="4651360" y="2046913"/>
                <a:ext cx="1050667" cy="950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4" descr="Infant formula marketing, Argentina - Preview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815321" y="2050170"/>
                <a:ext cx="667976" cy="969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15" descr="j043048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9464" y="2031563"/>
                <a:ext cx="1030419" cy="1030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12" descr="Chef 9 - Preview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6247" y="2031490"/>
                <a:ext cx="990425" cy="979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16" descr="MPj04307900000[1]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177"/>
              <a:stretch>
                <a:fillRect/>
              </a:stretch>
            </p:blipFill>
            <p:spPr bwMode="auto">
              <a:xfrm>
                <a:off x="7527610" y="2029263"/>
                <a:ext cx="1068980" cy="1032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Picture 33" descr="food transport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5085184"/>
              <a:ext cx="936104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85997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orme libre 45"/>
          <p:cNvSpPr>
            <a:spLocks noChangeAspect="1"/>
          </p:cNvSpPr>
          <p:nvPr/>
        </p:nvSpPr>
        <p:spPr>
          <a:xfrm rot="594469">
            <a:off x="5152413" y="564856"/>
            <a:ext cx="1998663" cy="1965325"/>
          </a:xfrm>
          <a:custGeom>
            <a:avLst/>
            <a:gdLst>
              <a:gd name="connsiteX0" fmla="*/ 1698728 w 2393235"/>
              <a:gd name="connsiteY0" fmla="*/ 381574 h 2393235"/>
              <a:gd name="connsiteX1" fmla="*/ 1884884 w 2393235"/>
              <a:gd name="connsiteY1" fmla="*/ 225362 h 2393235"/>
              <a:gd name="connsiteX2" fmla="*/ 2033601 w 2393235"/>
              <a:gd name="connsiteY2" fmla="*/ 350150 h 2393235"/>
              <a:gd name="connsiteX3" fmla="*/ 1912088 w 2393235"/>
              <a:gd name="connsiteY3" fmla="*/ 560604 h 2393235"/>
              <a:gd name="connsiteX4" fmla="*/ 2105157 w 2393235"/>
              <a:gd name="connsiteY4" fmla="*/ 895008 h 2393235"/>
              <a:gd name="connsiteX5" fmla="*/ 2348171 w 2393235"/>
              <a:gd name="connsiteY5" fmla="*/ 895002 h 2393235"/>
              <a:gd name="connsiteX6" fmla="*/ 2381883 w 2393235"/>
              <a:gd name="connsiteY6" fmla="*/ 1086189 h 2393235"/>
              <a:gd name="connsiteX7" fmla="*/ 2153522 w 2393235"/>
              <a:gd name="connsiteY7" fmla="*/ 1169299 h 2393235"/>
              <a:gd name="connsiteX8" fmla="*/ 2086470 w 2393235"/>
              <a:gd name="connsiteY8" fmla="*/ 1549570 h 2393235"/>
              <a:gd name="connsiteX9" fmla="*/ 2272633 w 2393235"/>
              <a:gd name="connsiteY9" fmla="*/ 1705771 h 2393235"/>
              <a:gd name="connsiteX10" fmla="*/ 2175565 w 2393235"/>
              <a:gd name="connsiteY10" fmla="*/ 1873898 h 2393235"/>
              <a:gd name="connsiteX11" fmla="*/ 1947209 w 2393235"/>
              <a:gd name="connsiteY11" fmla="*/ 1790776 h 2393235"/>
              <a:gd name="connsiteX12" fmla="*/ 1651411 w 2393235"/>
              <a:gd name="connsiteY12" fmla="*/ 2038980 h 2393235"/>
              <a:gd name="connsiteX13" fmla="*/ 1693616 w 2393235"/>
              <a:gd name="connsiteY13" fmla="*/ 2278302 h 2393235"/>
              <a:gd name="connsiteX14" fmla="*/ 1511188 w 2393235"/>
              <a:gd name="connsiteY14" fmla="*/ 2344700 h 2393235"/>
              <a:gd name="connsiteX15" fmla="*/ 1389686 w 2393235"/>
              <a:gd name="connsiteY15" fmla="*/ 2134240 h 2393235"/>
              <a:gd name="connsiteX16" fmla="*/ 1003549 w 2393235"/>
              <a:gd name="connsiteY16" fmla="*/ 2134240 h 2393235"/>
              <a:gd name="connsiteX17" fmla="*/ 882047 w 2393235"/>
              <a:gd name="connsiteY17" fmla="*/ 2344700 h 2393235"/>
              <a:gd name="connsiteX18" fmla="*/ 699619 w 2393235"/>
              <a:gd name="connsiteY18" fmla="*/ 2278302 h 2393235"/>
              <a:gd name="connsiteX19" fmla="*/ 741824 w 2393235"/>
              <a:gd name="connsiteY19" fmla="*/ 2038980 h 2393235"/>
              <a:gd name="connsiteX20" fmla="*/ 446026 w 2393235"/>
              <a:gd name="connsiteY20" fmla="*/ 1790776 h 2393235"/>
              <a:gd name="connsiteX21" fmla="*/ 217670 w 2393235"/>
              <a:gd name="connsiteY21" fmla="*/ 1873898 h 2393235"/>
              <a:gd name="connsiteX22" fmla="*/ 120602 w 2393235"/>
              <a:gd name="connsiteY22" fmla="*/ 1705771 h 2393235"/>
              <a:gd name="connsiteX23" fmla="*/ 306765 w 2393235"/>
              <a:gd name="connsiteY23" fmla="*/ 1549569 h 2393235"/>
              <a:gd name="connsiteX24" fmla="*/ 239713 w 2393235"/>
              <a:gd name="connsiteY24" fmla="*/ 1169298 h 2393235"/>
              <a:gd name="connsiteX25" fmla="*/ 11352 w 2393235"/>
              <a:gd name="connsiteY25" fmla="*/ 1086189 h 2393235"/>
              <a:gd name="connsiteX26" fmla="*/ 45064 w 2393235"/>
              <a:gd name="connsiteY26" fmla="*/ 895002 h 2393235"/>
              <a:gd name="connsiteX27" fmla="*/ 288078 w 2393235"/>
              <a:gd name="connsiteY27" fmla="*/ 895008 h 2393235"/>
              <a:gd name="connsiteX28" fmla="*/ 481146 w 2393235"/>
              <a:gd name="connsiteY28" fmla="*/ 560603 h 2393235"/>
              <a:gd name="connsiteX29" fmla="*/ 359634 w 2393235"/>
              <a:gd name="connsiteY29" fmla="*/ 350150 h 2393235"/>
              <a:gd name="connsiteX30" fmla="*/ 508351 w 2393235"/>
              <a:gd name="connsiteY30" fmla="*/ 225362 h 2393235"/>
              <a:gd name="connsiteX31" fmla="*/ 694507 w 2393235"/>
              <a:gd name="connsiteY31" fmla="*/ 381574 h 2393235"/>
              <a:gd name="connsiteX32" fmla="*/ 1057357 w 2393235"/>
              <a:gd name="connsiteY32" fmla="*/ 249507 h 2393235"/>
              <a:gd name="connsiteX33" fmla="*/ 1099549 w 2393235"/>
              <a:gd name="connsiteY33" fmla="*/ 10184 h 2393235"/>
              <a:gd name="connsiteX34" fmla="*/ 1293686 w 2393235"/>
              <a:gd name="connsiteY34" fmla="*/ 10184 h 2393235"/>
              <a:gd name="connsiteX35" fmla="*/ 1335878 w 2393235"/>
              <a:gd name="connsiteY35" fmla="*/ 249507 h 2393235"/>
              <a:gd name="connsiteX36" fmla="*/ 1698728 w 2393235"/>
              <a:gd name="connsiteY36" fmla="*/ 381574 h 2393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393235" h="2393235">
                <a:moveTo>
                  <a:pt x="1698728" y="381574"/>
                </a:moveTo>
                <a:lnTo>
                  <a:pt x="1884884" y="225362"/>
                </a:lnTo>
                <a:lnTo>
                  <a:pt x="2033601" y="350150"/>
                </a:lnTo>
                <a:lnTo>
                  <a:pt x="1912088" y="560604"/>
                </a:lnTo>
                <a:cubicBezTo>
                  <a:pt x="1998491" y="657801"/>
                  <a:pt x="2064183" y="771583"/>
                  <a:pt x="2105157" y="895008"/>
                </a:cubicBezTo>
                <a:lnTo>
                  <a:pt x="2348171" y="895002"/>
                </a:lnTo>
                <a:lnTo>
                  <a:pt x="2381883" y="1086189"/>
                </a:lnTo>
                <a:lnTo>
                  <a:pt x="2153522" y="1169299"/>
                </a:lnTo>
                <a:cubicBezTo>
                  <a:pt x="2157233" y="1299295"/>
                  <a:pt x="2134419" y="1428683"/>
                  <a:pt x="2086470" y="1549570"/>
                </a:cubicBezTo>
                <a:lnTo>
                  <a:pt x="2272633" y="1705771"/>
                </a:lnTo>
                <a:lnTo>
                  <a:pt x="2175565" y="1873898"/>
                </a:lnTo>
                <a:lnTo>
                  <a:pt x="1947209" y="1790776"/>
                </a:lnTo>
                <a:cubicBezTo>
                  <a:pt x="1866492" y="1892744"/>
                  <a:pt x="1765846" y="1977196"/>
                  <a:pt x="1651411" y="2038980"/>
                </a:cubicBezTo>
                <a:lnTo>
                  <a:pt x="1693616" y="2278302"/>
                </a:lnTo>
                <a:lnTo>
                  <a:pt x="1511188" y="2344700"/>
                </a:lnTo>
                <a:lnTo>
                  <a:pt x="1389686" y="2134240"/>
                </a:lnTo>
                <a:cubicBezTo>
                  <a:pt x="1262310" y="2160468"/>
                  <a:pt x="1130925" y="2160468"/>
                  <a:pt x="1003549" y="2134240"/>
                </a:cubicBezTo>
                <a:lnTo>
                  <a:pt x="882047" y="2344700"/>
                </a:lnTo>
                <a:lnTo>
                  <a:pt x="699619" y="2278302"/>
                </a:lnTo>
                <a:lnTo>
                  <a:pt x="741824" y="2038980"/>
                </a:lnTo>
                <a:cubicBezTo>
                  <a:pt x="627389" y="1977196"/>
                  <a:pt x="526742" y="1892744"/>
                  <a:pt x="446026" y="1790776"/>
                </a:cubicBezTo>
                <a:lnTo>
                  <a:pt x="217670" y="1873898"/>
                </a:lnTo>
                <a:lnTo>
                  <a:pt x="120602" y="1705771"/>
                </a:lnTo>
                <a:lnTo>
                  <a:pt x="306765" y="1549569"/>
                </a:lnTo>
                <a:cubicBezTo>
                  <a:pt x="258816" y="1428682"/>
                  <a:pt x="236002" y="1299294"/>
                  <a:pt x="239713" y="1169298"/>
                </a:cubicBezTo>
                <a:lnTo>
                  <a:pt x="11352" y="1086189"/>
                </a:lnTo>
                <a:lnTo>
                  <a:pt x="45064" y="895002"/>
                </a:lnTo>
                <a:lnTo>
                  <a:pt x="288078" y="895008"/>
                </a:lnTo>
                <a:cubicBezTo>
                  <a:pt x="329052" y="771583"/>
                  <a:pt x="394744" y="657800"/>
                  <a:pt x="481146" y="560603"/>
                </a:cubicBezTo>
                <a:lnTo>
                  <a:pt x="359634" y="350150"/>
                </a:lnTo>
                <a:lnTo>
                  <a:pt x="508351" y="225362"/>
                </a:lnTo>
                <a:lnTo>
                  <a:pt x="694507" y="381574"/>
                </a:lnTo>
                <a:cubicBezTo>
                  <a:pt x="805231" y="313362"/>
                  <a:pt x="928692" y="268426"/>
                  <a:pt x="1057357" y="249507"/>
                </a:cubicBezTo>
                <a:lnTo>
                  <a:pt x="1099549" y="10184"/>
                </a:lnTo>
                <a:lnTo>
                  <a:pt x="1293686" y="10184"/>
                </a:lnTo>
                <a:lnTo>
                  <a:pt x="1335878" y="249507"/>
                </a:lnTo>
                <a:cubicBezTo>
                  <a:pt x="1464543" y="268426"/>
                  <a:pt x="1588004" y="313362"/>
                  <a:pt x="1698728" y="381574"/>
                </a:cubicBezTo>
                <a:close/>
              </a:path>
            </a:pathLst>
          </a:custGeom>
          <a:solidFill>
            <a:srgbClr val="FF6699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97055" tIns="456648" rIns="397055" bIns="488039" spcCol="1270" anchor="ctr"/>
          <a:lstStyle/>
          <a:p>
            <a:pPr algn="ctr" defTabSz="1266825">
              <a:lnSpc>
                <a:spcPct val="90000"/>
              </a:lnSpc>
              <a:spcAft>
                <a:spcPct val="35000"/>
              </a:spcAft>
              <a:defRPr/>
            </a:pPr>
            <a:endParaRPr lang="en-US" sz="750" b="1" dirty="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1D03088-3ADA-B040-BDC5-479440CD974A}"/>
              </a:ext>
            </a:extLst>
          </p:cNvPr>
          <p:cNvGrpSpPr/>
          <p:nvPr/>
        </p:nvGrpSpPr>
        <p:grpSpPr>
          <a:xfrm>
            <a:off x="367990" y="1123452"/>
            <a:ext cx="10604198" cy="5544977"/>
            <a:chOff x="1197183" y="1113997"/>
            <a:chExt cx="9775005" cy="4764206"/>
          </a:xfrm>
        </p:grpSpPr>
        <p:pic>
          <p:nvPicPr>
            <p:cNvPr id="27650" name="Espace réservé du contenu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2438" y="4185943"/>
              <a:ext cx="220663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Forme libre 21"/>
            <p:cNvSpPr>
              <a:spLocks noChangeAspect="1"/>
            </p:cNvSpPr>
            <p:nvPr/>
          </p:nvSpPr>
          <p:spPr>
            <a:xfrm>
              <a:off x="3020400" y="2045994"/>
              <a:ext cx="3624262" cy="3563937"/>
            </a:xfrm>
            <a:custGeom>
              <a:avLst/>
              <a:gdLst>
                <a:gd name="connsiteX0" fmla="*/ 1698728 w 2393235"/>
                <a:gd name="connsiteY0" fmla="*/ 381574 h 2393235"/>
                <a:gd name="connsiteX1" fmla="*/ 1884884 w 2393235"/>
                <a:gd name="connsiteY1" fmla="*/ 225362 h 2393235"/>
                <a:gd name="connsiteX2" fmla="*/ 2033601 w 2393235"/>
                <a:gd name="connsiteY2" fmla="*/ 350150 h 2393235"/>
                <a:gd name="connsiteX3" fmla="*/ 1912088 w 2393235"/>
                <a:gd name="connsiteY3" fmla="*/ 560604 h 2393235"/>
                <a:gd name="connsiteX4" fmla="*/ 2105157 w 2393235"/>
                <a:gd name="connsiteY4" fmla="*/ 895008 h 2393235"/>
                <a:gd name="connsiteX5" fmla="*/ 2348171 w 2393235"/>
                <a:gd name="connsiteY5" fmla="*/ 895002 h 2393235"/>
                <a:gd name="connsiteX6" fmla="*/ 2381883 w 2393235"/>
                <a:gd name="connsiteY6" fmla="*/ 1086189 h 2393235"/>
                <a:gd name="connsiteX7" fmla="*/ 2153522 w 2393235"/>
                <a:gd name="connsiteY7" fmla="*/ 1169299 h 2393235"/>
                <a:gd name="connsiteX8" fmla="*/ 2086470 w 2393235"/>
                <a:gd name="connsiteY8" fmla="*/ 1549570 h 2393235"/>
                <a:gd name="connsiteX9" fmla="*/ 2272633 w 2393235"/>
                <a:gd name="connsiteY9" fmla="*/ 1705771 h 2393235"/>
                <a:gd name="connsiteX10" fmla="*/ 2175565 w 2393235"/>
                <a:gd name="connsiteY10" fmla="*/ 1873898 h 2393235"/>
                <a:gd name="connsiteX11" fmla="*/ 1947209 w 2393235"/>
                <a:gd name="connsiteY11" fmla="*/ 1790776 h 2393235"/>
                <a:gd name="connsiteX12" fmla="*/ 1651411 w 2393235"/>
                <a:gd name="connsiteY12" fmla="*/ 2038980 h 2393235"/>
                <a:gd name="connsiteX13" fmla="*/ 1693616 w 2393235"/>
                <a:gd name="connsiteY13" fmla="*/ 2278302 h 2393235"/>
                <a:gd name="connsiteX14" fmla="*/ 1511188 w 2393235"/>
                <a:gd name="connsiteY14" fmla="*/ 2344700 h 2393235"/>
                <a:gd name="connsiteX15" fmla="*/ 1389686 w 2393235"/>
                <a:gd name="connsiteY15" fmla="*/ 2134240 h 2393235"/>
                <a:gd name="connsiteX16" fmla="*/ 1003549 w 2393235"/>
                <a:gd name="connsiteY16" fmla="*/ 2134240 h 2393235"/>
                <a:gd name="connsiteX17" fmla="*/ 882047 w 2393235"/>
                <a:gd name="connsiteY17" fmla="*/ 2344700 h 2393235"/>
                <a:gd name="connsiteX18" fmla="*/ 699619 w 2393235"/>
                <a:gd name="connsiteY18" fmla="*/ 2278302 h 2393235"/>
                <a:gd name="connsiteX19" fmla="*/ 741824 w 2393235"/>
                <a:gd name="connsiteY19" fmla="*/ 2038980 h 2393235"/>
                <a:gd name="connsiteX20" fmla="*/ 446026 w 2393235"/>
                <a:gd name="connsiteY20" fmla="*/ 1790776 h 2393235"/>
                <a:gd name="connsiteX21" fmla="*/ 217670 w 2393235"/>
                <a:gd name="connsiteY21" fmla="*/ 1873898 h 2393235"/>
                <a:gd name="connsiteX22" fmla="*/ 120602 w 2393235"/>
                <a:gd name="connsiteY22" fmla="*/ 1705771 h 2393235"/>
                <a:gd name="connsiteX23" fmla="*/ 306765 w 2393235"/>
                <a:gd name="connsiteY23" fmla="*/ 1549569 h 2393235"/>
                <a:gd name="connsiteX24" fmla="*/ 239713 w 2393235"/>
                <a:gd name="connsiteY24" fmla="*/ 1169298 h 2393235"/>
                <a:gd name="connsiteX25" fmla="*/ 11352 w 2393235"/>
                <a:gd name="connsiteY25" fmla="*/ 1086189 h 2393235"/>
                <a:gd name="connsiteX26" fmla="*/ 45064 w 2393235"/>
                <a:gd name="connsiteY26" fmla="*/ 895002 h 2393235"/>
                <a:gd name="connsiteX27" fmla="*/ 288078 w 2393235"/>
                <a:gd name="connsiteY27" fmla="*/ 895008 h 2393235"/>
                <a:gd name="connsiteX28" fmla="*/ 481146 w 2393235"/>
                <a:gd name="connsiteY28" fmla="*/ 560603 h 2393235"/>
                <a:gd name="connsiteX29" fmla="*/ 359634 w 2393235"/>
                <a:gd name="connsiteY29" fmla="*/ 350150 h 2393235"/>
                <a:gd name="connsiteX30" fmla="*/ 508351 w 2393235"/>
                <a:gd name="connsiteY30" fmla="*/ 225362 h 2393235"/>
                <a:gd name="connsiteX31" fmla="*/ 694507 w 2393235"/>
                <a:gd name="connsiteY31" fmla="*/ 381574 h 2393235"/>
                <a:gd name="connsiteX32" fmla="*/ 1057357 w 2393235"/>
                <a:gd name="connsiteY32" fmla="*/ 249507 h 2393235"/>
                <a:gd name="connsiteX33" fmla="*/ 1099549 w 2393235"/>
                <a:gd name="connsiteY33" fmla="*/ 10184 h 2393235"/>
                <a:gd name="connsiteX34" fmla="*/ 1293686 w 2393235"/>
                <a:gd name="connsiteY34" fmla="*/ 10184 h 2393235"/>
                <a:gd name="connsiteX35" fmla="*/ 1335878 w 2393235"/>
                <a:gd name="connsiteY35" fmla="*/ 249507 h 2393235"/>
                <a:gd name="connsiteX36" fmla="*/ 1698728 w 2393235"/>
                <a:gd name="connsiteY36" fmla="*/ 381574 h 23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93235" h="2393235">
                  <a:moveTo>
                    <a:pt x="1698728" y="381574"/>
                  </a:moveTo>
                  <a:lnTo>
                    <a:pt x="1884884" y="225362"/>
                  </a:lnTo>
                  <a:lnTo>
                    <a:pt x="2033601" y="350150"/>
                  </a:lnTo>
                  <a:lnTo>
                    <a:pt x="1912088" y="560604"/>
                  </a:lnTo>
                  <a:cubicBezTo>
                    <a:pt x="1998491" y="657801"/>
                    <a:pt x="2064183" y="771583"/>
                    <a:pt x="2105157" y="895008"/>
                  </a:cubicBezTo>
                  <a:lnTo>
                    <a:pt x="2348171" y="895002"/>
                  </a:lnTo>
                  <a:lnTo>
                    <a:pt x="2381883" y="1086189"/>
                  </a:lnTo>
                  <a:lnTo>
                    <a:pt x="2153522" y="1169299"/>
                  </a:lnTo>
                  <a:cubicBezTo>
                    <a:pt x="2157233" y="1299295"/>
                    <a:pt x="2134419" y="1428683"/>
                    <a:pt x="2086470" y="1549570"/>
                  </a:cubicBezTo>
                  <a:lnTo>
                    <a:pt x="2272633" y="1705771"/>
                  </a:lnTo>
                  <a:lnTo>
                    <a:pt x="2175565" y="1873898"/>
                  </a:lnTo>
                  <a:lnTo>
                    <a:pt x="1947209" y="1790776"/>
                  </a:lnTo>
                  <a:cubicBezTo>
                    <a:pt x="1866492" y="1892744"/>
                    <a:pt x="1765846" y="1977196"/>
                    <a:pt x="1651411" y="2038980"/>
                  </a:cubicBezTo>
                  <a:lnTo>
                    <a:pt x="1693616" y="2278302"/>
                  </a:lnTo>
                  <a:lnTo>
                    <a:pt x="1511188" y="2344700"/>
                  </a:lnTo>
                  <a:lnTo>
                    <a:pt x="1389686" y="2134240"/>
                  </a:lnTo>
                  <a:cubicBezTo>
                    <a:pt x="1262310" y="2160468"/>
                    <a:pt x="1130925" y="2160468"/>
                    <a:pt x="1003549" y="2134240"/>
                  </a:cubicBezTo>
                  <a:lnTo>
                    <a:pt x="882047" y="2344700"/>
                  </a:lnTo>
                  <a:lnTo>
                    <a:pt x="699619" y="2278302"/>
                  </a:lnTo>
                  <a:lnTo>
                    <a:pt x="741824" y="2038980"/>
                  </a:lnTo>
                  <a:cubicBezTo>
                    <a:pt x="627389" y="1977196"/>
                    <a:pt x="526742" y="1892744"/>
                    <a:pt x="446026" y="1790776"/>
                  </a:cubicBezTo>
                  <a:lnTo>
                    <a:pt x="217670" y="1873898"/>
                  </a:lnTo>
                  <a:lnTo>
                    <a:pt x="120602" y="1705771"/>
                  </a:lnTo>
                  <a:lnTo>
                    <a:pt x="306765" y="1549569"/>
                  </a:lnTo>
                  <a:cubicBezTo>
                    <a:pt x="258816" y="1428682"/>
                    <a:pt x="236002" y="1299294"/>
                    <a:pt x="239713" y="1169298"/>
                  </a:cubicBezTo>
                  <a:lnTo>
                    <a:pt x="11352" y="1086189"/>
                  </a:lnTo>
                  <a:lnTo>
                    <a:pt x="45064" y="895002"/>
                  </a:lnTo>
                  <a:lnTo>
                    <a:pt x="288078" y="895008"/>
                  </a:lnTo>
                  <a:cubicBezTo>
                    <a:pt x="329052" y="771583"/>
                    <a:pt x="394744" y="657800"/>
                    <a:pt x="481146" y="560603"/>
                  </a:cubicBezTo>
                  <a:lnTo>
                    <a:pt x="359634" y="350150"/>
                  </a:lnTo>
                  <a:lnTo>
                    <a:pt x="508351" y="225362"/>
                  </a:lnTo>
                  <a:lnTo>
                    <a:pt x="694507" y="381574"/>
                  </a:lnTo>
                  <a:cubicBezTo>
                    <a:pt x="805231" y="313362"/>
                    <a:pt x="928692" y="268426"/>
                    <a:pt x="1057357" y="249507"/>
                  </a:cubicBezTo>
                  <a:lnTo>
                    <a:pt x="1099549" y="10184"/>
                  </a:lnTo>
                  <a:lnTo>
                    <a:pt x="1293686" y="10184"/>
                  </a:lnTo>
                  <a:lnTo>
                    <a:pt x="1335878" y="249507"/>
                  </a:lnTo>
                  <a:cubicBezTo>
                    <a:pt x="1464543" y="268426"/>
                    <a:pt x="1588004" y="313362"/>
                    <a:pt x="1698728" y="38157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4276112" y="3304880"/>
              <a:ext cx="1123950" cy="1106488"/>
            </a:xfrm>
            <a:custGeom>
              <a:avLst/>
              <a:gdLst>
                <a:gd name="connsiteX0" fmla="*/ 1698728 w 2393235"/>
                <a:gd name="connsiteY0" fmla="*/ 381574 h 2393235"/>
                <a:gd name="connsiteX1" fmla="*/ 1884884 w 2393235"/>
                <a:gd name="connsiteY1" fmla="*/ 225362 h 2393235"/>
                <a:gd name="connsiteX2" fmla="*/ 2033601 w 2393235"/>
                <a:gd name="connsiteY2" fmla="*/ 350150 h 2393235"/>
                <a:gd name="connsiteX3" fmla="*/ 1912088 w 2393235"/>
                <a:gd name="connsiteY3" fmla="*/ 560604 h 2393235"/>
                <a:gd name="connsiteX4" fmla="*/ 2105157 w 2393235"/>
                <a:gd name="connsiteY4" fmla="*/ 895008 h 2393235"/>
                <a:gd name="connsiteX5" fmla="*/ 2348171 w 2393235"/>
                <a:gd name="connsiteY5" fmla="*/ 895002 h 2393235"/>
                <a:gd name="connsiteX6" fmla="*/ 2381883 w 2393235"/>
                <a:gd name="connsiteY6" fmla="*/ 1086189 h 2393235"/>
                <a:gd name="connsiteX7" fmla="*/ 2153522 w 2393235"/>
                <a:gd name="connsiteY7" fmla="*/ 1169299 h 2393235"/>
                <a:gd name="connsiteX8" fmla="*/ 2086470 w 2393235"/>
                <a:gd name="connsiteY8" fmla="*/ 1549570 h 2393235"/>
                <a:gd name="connsiteX9" fmla="*/ 2272633 w 2393235"/>
                <a:gd name="connsiteY9" fmla="*/ 1705771 h 2393235"/>
                <a:gd name="connsiteX10" fmla="*/ 2175565 w 2393235"/>
                <a:gd name="connsiteY10" fmla="*/ 1873898 h 2393235"/>
                <a:gd name="connsiteX11" fmla="*/ 1947209 w 2393235"/>
                <a:gd name="connsiteY11" fmla="*/ 1790776 h 2393235"/>
                <a:gd name="connsiteX12" fmla="*/ 1651411 w 2393235"/>
                <a:gd name="connsiteY12" fmla="*/ 2038980 h 2393235"/>
                <a:gd name="connsiteX13" fmla="*/ 1693616 w 2393235"/>
                <a:gd name="connsiteY13" fmla="*/ 2278302 h 2393235"/>
                <a:gd name="connsiteX14" fmla="*/ 1511188 w 2393235"/>
                <a:gd name="connsiteY14" fmla="*/ 2344700 h 2393235"/>
                <a:gd name="connsiteX15" fmla="*/ 1389686 w 2393235"/>
                <a:gd name="connsiteY15" fmla="*/ 2134240 h 2393235"/>
                <a:gd name="connsiteX16" fmla="*/ 1003549 w 2393235"/>
                <a:gd name="connsiteY16" fmla="*/ 2134240 h 2393235"/>
                <a:gd name="connsiteX17" fmla="*/ 882047 w 2393235"/>
                <a:gd name="connsiteY17" fmla="*/ 2344700 h 2393235"/>
                <a:gd name="connsiteX18" fmla="*/ 699619 w 2393235"/>
                <a:gd name="connsiteY18" fmla="*/ 2278302 h 2393235"/>
                <a:gd name="connsiteX19" fmla="*/ 741824 w 2393235"/>
                <a:gd name="connsiteY19" fmla="*/ 2038980 h 2393235"/>
                <a:gd name="connsiteX20" fmla="*/ 446026 w 2393235"/>
                <a:gd name="connsiteY20" fmla="*/ 1790776 h 2393235"/>
                <a:gd name="connsiteX21" fmla="*/ 217670 w 2393235"/>
                <a:gd name="connsiteY21" fmla="*/ 1873898 h 2393235"/>
                <a:gd name="connsiteX22" fmla="*/ 120602 w 2393235"/>
                <a:gd name="connsiteY22" fmla="*/ 1705771 h 2393235"/>
                <a:gd name="connsiteX23" fmla="*/ 306765 w 2393235"/>
                <a:gd name="connsiteY23" fmla="*/ 1549569 h 2393235"/>
                <a:gd name="connsiteX24" fmla="*/ 239713 w 2393235"/>
                <a:gd name="connsiteY24" fmla="*/ 1169298 h 2393235"/>
                <a:gd name="connsiteX25" fmla="*/ 11352 w 2393235"/>
                <a:gd name="connsiteY25" fmla="*/ 1086189 h 2393235"/>
                <a:gd name="connsiteX26" fmla="*/ 45064 w 2393235"/>
                <a:gd name="connsiteY26" fmla="*/ 895002 h 2393235"/>
                <a:gd name="connsiteX27" fmla="*/ 288078 w 2393235"/>
                <a:gd name="connsiteY27" fmla="*/ 895008 h 2393235"/>
                <a:gd name="connsiteX28" fmla="*/ 481146 w 2393235"/>
                <a:gd name="connsiteY28" fmla="*/ 560603 h 2393235"/>
                <a:gd name="connsiteX29" fmla="*/ 359634 w 2393235"/>
                <a:gd name="connsiteY29" fmla="*/ 350150 h 2393235"/>
                <a:gd name="connsiteX30" fmla="*/ 508351 w 2393235"/>
                <a:gd name="connsiteY30" fmla="*/ 225362 h 2393235"/>
                <a:gd name="connsiteX31" fmla="*/ 694507 w 2393235"/>
                <a:gd name="connsiteY31" fmla="*/ 381574 h 2393235"/>
                <a:gd name="connsiteX32" fmla="*/ 1057357 w 2393235"/>
                <a:gd name="connsiteY32" fmla="*/ 249507 h 2393235"/>
                <a:gd name="connsiteX33" fmla="*/ 1099549 w 2393235"/>
                <a:gd name="connsiteY33" fmla="*/ 10184 h 2393235"/>
                <a:gd name="connsiteX34" fmla="*/ 1293686 w 2393235"/>
                <a:gd name="connsiteY34" fmla="*/ 10184 h 2393235"/>
                <a:gd name="connsiteX35" fmla="*/ 1335878 w 2393235"/>
                <a:gd name="connsiteY35" fmla="*/ 249507 h 2393235"/>
                <a:gd name="connsiteX36" fmla="*/ 1698728 w 2393235"/>
                <a:gd name="connsiteY36" fmla="*/ 381574 h 23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93235" h="2393235">
                  <a:moveTo>
                    <a:pt x="1698728" y="381574"/>
                  </a:moveTo>
                  <a:lnTo>
                    <a:pt x="1884884" y="225362"/>
                  </a:lnTo>
                  <a:lnTo>
                    <a:pt x="2033601" y="350150"/>
                  </a:lnTo>
                  <a:lnTo>
                    <a:pt x="1912088" y="560604"/>
                  </a:lnTo>
                  <a:cubicBezTo>
                    <a:pt x="1998491" y="657801"/>
                    <a:pt x="2064183" y="771583"/>
                    <a:pt x="2105157" y="895008"/>
                  </a:cubicBezTo>
                  <a:lnTo>
                    <a:pt x="2348171" y="895002"/>
                  </a:lnTo>
                  <a:lnTo>
                    <a:pt x="2381883" y="1086189"/>
                  </a:lnTo>
                  <a:lnTo>
                    <a:pt x="2153522" y="1169299"/>
                  </a:lnTo>
                  <a:cubicBezTo>
                    <a:pt x="2157233" y="1299295"/>
                    <a:pt x="2134419" y="1428683"/>
                    <a:pt x="2086470" y="1549570"/>
                  </a:cubicBezTo>
                  <a:lnTo>
                    <a:pt x="2272633" y="1705771"/>
                  </a:lnTo>
                  <a:lnTo>
                    <a:pt x="2175565" y="1873898"/>
                  </a:lnTo>
                  <a:lnTo>
                    <a:pt x="1947209" y="1790776"/>
                  </a:lnTo>
                  <a:cubicBezTo>
                    <a:pt x="1866492" y="1892744"/>
                    <a:pt x="1765846" y="1977196"/>
                    <a:pt x="1651411" y="2038980"/>
                  </a:cubicBezTo>
                  <a:lnTo>
                    <a:pt x="1693616" y="2278302"/>
                  </a:lnTo>
                  <a:lnTo>
                    <a:pt x="1511188" y="2344700"/>
                  </a:lnTo>
                  <a:lnTo>
                    <a:pt x="1389686" y="2134240"/>
                  </a:lnTo>
                  <a:cubicBezTo>
                    <a:pt x="1262310" y="2160468"/>
                    <a:pt x="1130925" y="2160468"/>
                    <a:pt x="1003549" y="2134240"/>
                  </a:cubicBezTo>
                  <a:lnTo>
                    <a:pt x="882047" y="2344700"/>
                  </a:lnTo>
                  <a:lnTo>
                    <a:pt x="699619" y="2278302"/>
                  </a:lnTo>
                  <a:lnTo>
                    <a:pt x="741824" y="2038980"/>
                  </a:lnTo>
                  <a:cubicBezTo>
                    <a:pt x="627389" y="1977196"/>
                    <a:pt x="526742" y="1892744"/>
                    <a:pt x="446026" y="1790776"/>
                  </a:cubicBezTo>
                  <a:lnTo>
                    <a:pt x="217670" y="1873898"/>
                  </a:lnTo>
                  <a:lnTo>
                    <a:pt x="120602" y="1705771"/>
                  </a:lnTo>
                  <a:lnTo>
                    <a:pt x="306765" y="1549569"/>
                  </a:lnTo>
                  <a:cubicBezTo>
                    <a:pt x="258816" y="1428682"/>
                    <a:pt x="236002" y="1299294"/>
                    <a:pt x="239713" y="1169298"/>
                  </a:cubicBezTo>
                  <a:lnTo>
                    <a:pt x="11352" y="1086189"/>
                  </a:lnTo>
                  <a:lnTo>
                    <a:pt x="45064" y="895002"/>
                  </a:lnTo>
                  <a:lnTo>
                    <a:pt x="288078" y="895008"/>
                  </a:lnTo>
                  <a:cubicBezTo>
                    <a:pt x="329052" y="771583"/>
                    <a:pt x="394744" y="657800"/>
                    <a:pt x="481146" y="560603"/>
                  </a:cubicBezTo>
                  <a:lnTo>
                    <a:pt x="359634" y="350150"/>
                  </a:lnTo>
                  <a:lnTo>
                    <a:pt x="508351" y="225362"/>
                  </a:lnTo>
                  <a:lnTo>
                    <a:pt x="694507" y="381574"/>
                  </a:lnTo>
                  <a:cubicBezTo>
                    <a:pt x="805231" y="313362"/>
                    <a:pt x="928692" y="268426"/>
                    <a:pt x="1057357" y="249507"/>
                  </a:cubicBezTo>
                  <a:lnTo>
                    <a:pt x="1099549" y="10184"/>
                  </a:lnTo>
                  <a:lnTo>
                    <a:pt x="1293686" y="10184"/>
                  </a:lnTo>
                  <a:lnTo>
                    <a:pt x="1335878" y="249507"/>
                  </a:lnTo>
                  <a:cubicBezTo>
                    <a:pt x="1464543" y="268426"/>
                    <a:pt x="1588004" y="313362"/>
                    <a:pt x="1698728" y="381574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3439501" y="3300119"/>
              <a:ext cx="936625" cy="922337"/>
            </a:xfrm>
            <a:custGeom>
              <a:avLst/>
              <a:gdLst>
                <a:gd name="connsiteX0" fmla="*/ 1302350 w 1740535"/>
                <a:gd name="connsiteY0" fmla="*/ 440833 h 1740535"/>
                <a:gd name="connsiteX1" fmla="*/ 1559138 w 1740535"/>
                <a:gd name="connsiteY1" fmla="*/ 363442 h 1740535"/>
                <a:gd name="connsiteX2" fmla="*/ 1653626 w 1740535"/>
                <a:gd name="connsiteY2" fmla="*/ 527101 h 1740535"/>
                <a:gd name="connsiteX3" fmla="*/ 1458210 w 1740535"/>
                <a:gd name="connsiteY3" fmla="*/ 710790 h 1740535"/>
                <a:gd name="connsiteX4" fmla="*/ 1458210 w 1740535"/>
                <a:gd name="connsiteY4" fmla="*/ 1029745 h 1740535"/>
                <a:gd name="connsiteX5" fmla="*/ 1653626 w 1740535"/>
                <a:gd name="connsiteY5" fmla="*/ 1213434 h 1740535"/>
                <a:gd name="connsiteX6" fmla="*/ 1559138 w 1740535"/>
                <a:gd name="connsiteY6" fmla="*/ 1377093 h 1740535"/>
                <a:gd name="connsiteX7" fmla="*/ 1302350 w 1740535"/>
                <a:gd name="connsiteY7" fmla="*/ 1299702 h 1740535"/>
                <a:gd name="connsiteX8" fmla="*/ 1026127 w 1740535"/>
                <a:gd name="connsiteY8" fmla="*/ 1459179 h 1740535"/>
                <a:gd name="connsiteX9" fmla="*/ 964756 w 1740535"/>
                <a:gd name="connsiteY9" fmla="*/ 1720259 h 1740535"/>
                <a:gd name="connsiteX10" fmla="*/ 775779 w 1740535"/>
                <a:gd name="connsiteY10" fmla="*/ 1720259 h 1740535"/>
                <a:gd name="connsiteX11" fmla="*/ 714408 w 1740535"/>
                <a:gd name="connsiteY11" fmla="*/ 1459179 h 1740535"/>
                <a:gd name="connsiteX12" fmla="*/ 438185 w 1740535"/>
                <a:gd name="connsiteY12" fmla="*/ 1299702 h 1740535"/>
                <a:gd name="connsiteX13" fmla="*/ 181397 w 1740535"/>
                <a:gd name="connsiteY13" fmla="*/ 1377093 h 1740535"/>
                <a:gd name="connsiteX14" fmla="*/ 86909 w 1740535"/>
                <a:gd name="connsiteY14" fmla="*/ 1213434 h 1740535"/>
                <a:gd name="connsiteX15" fmla="*/ 282325 w 1740535"/>
                <a:gd name="connsiteY15" fmla="*/ 1029745 h 1740535"/>
                <a:gd name="connsiteX16" fmla="*/ 282325 w 1740535"/>
                <a:gd name="connsiteY16" fmla="*/ 710790 h 1740535"/>
                <a:gd name="connsiteX17" fmla="*/ 86909 w 1740535"/>
                <a:gd name="connsiteY17" fmla="*/ 527101 h 1740535"/>
                <a:gd name="connsiteX18" fmla="*/ 181397 w 1740535"/>
                <a:gd name="connsiteY18" fmla="*/ 363442 h 1740535"/>
                <a:gd name="connsiteX19" fmla="*/ 438185 w 1740535"/>
                <a:gd name="connsiteY19" fmla="*/ 440833 h 1740535"/>
                <a:gd name="connsiteX20" fmla="*/ 714408 w 1740535"/>
                <a:gd name="connsiteY20" fmla="*/ 281356 h 1740535"/>
                <a:gd name="connsiteX21" fmla="*/ 775779 w 1740535"/>
                <a:gd name="connsiteY21" fmla="*/ 20276 h 1740535"/>
                <a:gd name="connsiteX22" fmla="*/ 964756 w 1740535"/>
                <a:gd name="connsiteY22" fmla="*/ 20276 h 1740535"/>
                <a:gd name="connsiteX23" fmla="*/ 1026127 w 1740535"/>
                <a:gd name="connsiteY23" fmla="*/ 281356 h 1740535"/>
                <a:gd name="connsiteX24" fmla="*/ 1302350 w 1740535"/>
                <a:gd name="connsiteY24" fmla="*/ 440833 h 1740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40535" h="1740535">
                  <a:moveTo>
                    <a:pt x="1302350" y="440833"/>
                  </a:moveTo>
                  <a:lnTo>
                    <a:pt x="1559138" y="363442"/>
                  </a:lnTo>
                  <a:lnTo>
                    <a:pt x="1653626" y="527101"/>
                  </a:lnTo>
                  <a:lnTo>
                    <a:pt x="1458210" y="710790"/>
                  </a:lnTo>
                  <a:cubicBezTo>
                    <a:pt x="1486537" y="815221"/>
                    <a:pt x="1486537" y="925313"/>
                    <a:pt x="1458210" y="1029745"/>
                  </a:cubicBezTo>
                  <a:lnTo>
                    <a:pt x="1653626" y="1213434"/>
                  </a:lnTo>
                  <a:lnTo>
                    <a:pt x="1559138" y="1377093"/>
                  </a:lnTo>
                  <a:lnTo>
                    <a:pt x="1302350" y="1299702"/>
                  </a:lnTo>
                  <a:cubicBezTo>
                    <a:pt x="1226073" y="1376449"/>
                    <a:pt x="1130731" y="1431495"/>
                    <a:pt x="1026127" y="1459179"/>
                  </a:cubicBezTo>
                  <a:lnTo>
                    <a:pt x="964756" y="1720259"/>
                  </a:lnTo>
                  <a:lnTo>
                    <a:pt x="775779" y="1720259"/>
                  </a:lnTo>
                  <a:lnTo>
                    <a:pt x="714408" y="1459179"/>
                  </a:lnTo>
                  <a:cubicBezTo>
                    <a:pt x="609804" y="1431495"/>
                    <a:pt x="514462" y="1376449"/>
                    <a:pt x="438185" y="1299702"/>
                  </a:cubicBezTo>
                  <a:lnTo>
                    <a:pt x="181397" y="1377093"/>
                  </a:lnTo>
                  <a:lnTo>
                    <a:pt x="86909" y="1213434"/>
                  </a:lnTo>
                  <a:lnTo>
                    <a:pt x="282325" y="1029745"/>
                  </a:lnTo>
                  <a:cubicBezTo>
                    <a:pt x="253998" y="925314"/>
                    <a:pt x="253998" y="815222"/>
                    <a:pt x="282325" y="710790"/>
                  </a:cubicBezTo>
                  <a:lnTo>
                    <a:pt x="86909" y="527101"/>
                  </a:lnTo>
                  <a:lnTo>
                    <a:pt x="181397" y="363442"/>
                  </a:lnTo>
                  <a:lnTo>
                    <a:pt x="438185" y="440833"/>
                  </a:lnTo>
                  <a:cubicBezTo>
                    <a:pt x="514462" y="364086"/>
                    <a:pt x="609804" y="309040"/>
                    <a:pt x="714408" y="281356"/>
                  </a:cubicBezTo>
                  <a:lnTo>
                    <a:pt x="775779" y="20276"/>
                  </a:lnTo>
                  <a:lnTo>
                    <a:pt x="964756" y="20276"/>
                  </a:lnTo>
                  <a:lnTo>
                    <a:pt x="1026127" y="281356"/>
                  </a:lnTo>
                  <a:cubicBezTo>
                    <a:pt x="1130731" y="309040"/>
                    <a:pt x="1226073" y="364086"/>
                    <a:pt x="1302350" y="44083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50546" tIns="352532" rIns="350546" bIns="352532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4039575" y="2425405"/>
              <a:ext cx="1123950" cy="110490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5052401" y="3838281"/>
              <a:ext cx="1182687" cy="1141413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5052400" y="2825456"/>
              <a:ext cx="1217612" cy="1173163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Forme libre 20"/>
            <p:cNvSpPr/>
            <p:nvPr/>
          </p:nvSpPr>
          <p:spPr>
            <a:xfrm rot="861525">
              <a:off x="3918925" y="4120855"/>
              <a:ext cx="1123950" cy="110490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388825" y="3587456"/>
              <a:ext cx="881062" cy="5482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Risk </a:t>
              </a:r>
            </a:p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Management and Communication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02975" y="3592218"/>
              <a:ext cx="1230312" cy="341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Risk</a:t>
              </a:r>
            </a:p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 Assessment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966550" y="2731794"/>
              <a:ext cx="1249362" cy="485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Legislation:</a:t>
              </a:r>
            </a:p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dirty="0"/>
                <a:t>Regulations</a:t>
              </a:r>
            </a:p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dirty="0"/>
                <a:t>Standards</a:t>
              </a: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4053862" y="4473281"/>
              <a:ext cx="882650" cy="403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Consumer Education and Information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188925" y="3131844"/>
              <a:ext cx="912812" cy="668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Enforcement: </a:t>
              </a:r>
              <a:r>
                <a:rPr lang="en-US" sz="750" dirty="0"/>
                <a:t>Training, Information</a:t>
              </a:r>
            </a:p>
            <a:p>
              <a:pPr algn="ctr">
                <a:defRPr/>
              </a:pPr>
              <a:r>
                <a:rPr lang="en-US" sz="750" dirty="0"/>
                <a:t>Control &amp;</a:t>
              </a:r>
            </a:p>
            <a:p>
              <a:pPr algn="ctr">
                <a:defRPr/>
              </a:pPr>
              <a:r>
                <a:rPr lang="en-US" sz="750" dirty="0"/>
                <a:t> inspection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163526" y="4151019"/>
              <a:ext cx="979487" cy="5540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Evaluation: Monitoring, </a:t>
              </a:r>
            </a:p>
            <a:p>
              <a:pPr algn="ctr">
                <a:defRPr/>
              </a:pPr>
              <a:r>
                <a:rPr lang="en-US" sz="750" b="1" dirty="0"/>
                <a:t>Analysis and Reporting</a:t>
              </a:r>
            </a:p>
          </p:txBody>
        </p:sp>
        <p:sp>
          <p:nvSpPr>
            <p:cNvPr id="30" name="Forme libre 29"/>
            <p:cNvSpPr>
              <a:spLocks noChangeAspect="1"/>
            </p:cNvSpPr>
            <p:nvPr/>
          </p:nvSpPr>
          <p:spPr>
            <a:xfrm>
              <a:off x="6110086" y="1906306"/>
              <a:ext cx="2984259" cy="2935047"/>
            </a:xfrm>
            <a:custGeom>
              <a:avLst/>
              <a:gdLst>
                <a:gd name="connsiteX0" fmla="*/ 1698728 w 2393235"/>
                <a:gd name="connsiteY0" fmla="*/ 381574 h 2393235"/>
                <a:gd name="connsiteX1" fmla="*/ 1884884 w 2393235"/>
                <a:gd name="connsiteY1" fmla="*/ 225362 h 2393235"/>
                <a:gd name="connsiteX2" fmla="*/ 2033601 w 2393235"/>
                <a:gd name="connsiteY2" fmla="*/ 350150 h 2393235"/>
                <a:gd name="connsiteX3" fmla="*/ 1912088 w 2393235"/>
                <a:gd name="connsiteY3" fmla="*/ 560604 h 2393235"/>
                <a:gd name="connsiteX4" fmla="*/ 2105157 w 2393235"/>
                <a:gd name="connsiteY4" fmla="*/ 895008 h 2393235"/>
                <a:gd name="connsiteX5" fmla="*/ 2348171 w 2393235"/>
                <a:gd name="connsiteY5" fmla="*/ 895002 h 2393235"/>
                <a:gd name="connsiteX6" fmla="*/ 2381883 w 2393235"/>
                <a:gd name="connsiteY6" fmla="*/ 1086189 h 2393235"/>
                <a:gd name="connsiteX7" fmla="*/ 2153522 w 2393235"/>
                <a:gd name="connsiteY7" fmla="*/ 1169299 h 2393235"/>
                <a:gd name="connsiteX8" fmla="*/ 2086470 w 2393235"/>
                <a:gd name="connsiteY8" fmla="*/ 1549570 h 2393235"/>
                <a:gd name="connsiteX9" fmla="*/ 2272633 w 2393235"/>
                <a:gd name="connsiteY9" fmla="*/ 1705771 h 2393235"/>
                <a:gd name="connsiteX10" fmla="*/ 2175565 w 2393235"/>
                <a:gd name="connsiteY10" fmla="*/ 1873898 h 2393235"/>
                <a:gd name="connsiteX11" fmla="*/ 1947209 w 2393235"/>
                <a:gd name="connsiteY11" fmla="*/ 1790776 h 2393235"/>
                <a:gd name="connsiteX12" fmla="*/ 1651411 w 2393235"/>
                <a:gd name="connsiteY12" fmla="*/ 2038980 h 2393235"/>
                <a:gd name="connsiteX13" fmla="*/ 1693616 w 2393235"/>
                <a:gd name="connsiteY13" fmla="*/ 2278302 h 2393235"/>
                <a:gd name="connsiteX14" fmla="*/ 1511188 w 2393235"/>
                <a:gd name="connsiteY14" fmla="*/ 2344700 h 2393235"/>
                <a:gd name="connsiteX15" fmla="*/ 1389686 w 2393235"/>
                <a:gd name="connsiteY15" fmla="*/ 2134240 h 2393235"/>
                <a:gd name="connsiteX16" fmla="*/ 1003549 w 2393235"/>
                <a:gd name="connsiteY16" fmla="*/ 2134240 h 2393235"/>
                <a:gd name="connsiteX17" fmla="*/ 882047 w 2393235"/>
                <a:gd name="connsiteY17" fmla="*/ 2344700 h 2393235"/>
                <a:gd name="connsiteX18" fmla="*/ 699619 w 2393235"/>
                <a:gd name="connsiteY18" fmla="*/ 2278302 h 2393235"/>
                <a:gd name="connsiteX19" fmla="*/ 741824 w 2393235"/>
                <a:gd name="connsiteY19" fmla="*/ 2038980 h 2393235"/>
                <a:gd name="connsiteX20" fmla="*/ 446026 w 2393235"/>
                <a:gd name="connsiteY20" fmla="*/ 1790776 h 2393235"/>
                <a:gd name="connsiteX21" fmla="*/ 217670 w 2393235"/>
                <a:gd name="connsiteY21" fmla="*/ 1873898 h 2393235"/>
                <a:gd name="connsiteX22" fmla="*/ 120602 w 2393235"/>
                <a:gd name="connsiteY22" fmla="*/ 1705771 h 2393235"/>
                <a:gd name="connsiteX23" fmla="*/ 306765 w 2393235"/>
                <a:gd name="connsiteY23" fmla="*/ 1549569 h 2393235"/>
                <a:gd name="connsiteX24" fmla="*/ 239713 w 2393235"/>
                <a:gd name="connsiteY24" fmla="*/ 1169298 h 2393235"/>
                <a:gd name="connsiteX25" fmla="*/ 11352 w 2393235"/>
                <a:gd name="connsiteY25" fmla="*/ 1086189 h 2393235"/>
                <a:gd name="connsiteX26" fmla="*/ 45064 w 2393235"/>
                <a:gd name="connsiteY26" fmla="*/ 895002 h 2393235"/>
                <a:gd name="connsiteX27" fmla="*/ 288078 w 2393235"/>
                <a:gd name="connsiteY27" fmla="*/ 895008 h 2393235"/>
                <a:gd name="connsiteX28" fmla="*/ 481146 w 2393235"/>
                <a:gd name="connsiteY28" fmla="*/ 560603 h 2393235"/>
                <a:gd name="connsiteX29" fmla="*/ 359634 w 2393235"/>
                <a:gd name="connsiteY29" fmla="*/ 350150 h 2393235"/>
                <a:gd name="connsiteX30" fmla="*/ 508351 w 2393235"/>
                <a:gd name="connsiteY30" fmla="*/ 225362 h 2393235"/>
                <a:gd name="connsiteX31" fmla="*/ 694507 w 2393235"/>
                <a:gd name="connsiteY31" fmla="*/ 381574 h 2393235"/>
                <a:gd name="connsiteX32" fmla="*/ 1057357 w 2393235"/>
                <a:gd name="connsiteY32" fmla="*/ 249507 h 2393235"/>
                <a:gd name="connsiteX33" fmla="*/ 1099549 w 2393235"/>
                <a:gd name="connsiteY33" fmla="*/ 10184 h 2393235"/>
                <a:gd name="connsiteX34" fmla="*/ 1293686 w 2393235"/>
                <a:gd name="connsiteY34" fmla="*/ 10184 h 2393235"/>
                <a:gd name="connsiteX35" fmla="*/ 1335878 w 2393235"/>
                <a:gd name="connsiteY35" fmla="*/ 249507 h 2393235"/>
                <a:gd name="connsiteX36" fmla="*/ 1698728 w 2393235"/>
                <a:gd name="connsiteY36" fmla="*/ 381574 h 23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93235" h="2393235">
                  <a:moveTo>
                    <a:pt x="1698728" y="381574"/>
                  </a:moveTo>
                  <a:lnTo>
                    <a:pt x="1884884" y="225362"/>
                  </a:lnTo>
                  <a:lnTo>
                    <a:pt x="2033601" y="350150"/>
                  </a:lnTo>
                  <a:lnTo>
                    <a:pt x="1912088" y="560604"/>
                  </a:lnTo>
                  <a:cubicBezTo>
                    <a:pt x="1998491" y="657801"/>
                    <a:pt x="2064183" y="771583"/>
                    <a:pt x="2105157" y="895008"/>
                  </a:cubicBezTo>
                  <a:lnTo>
                    <a:pt x="2348171" y="895002"/>
                  </a:lnTo>
                  <a:lnTo>
                    <a:pt x="2381883" y="1086189"/>
                  </a:lnTo>
                  <a:lnTo>
                    <a:pt x="2153522" y="1169299"/>
                  </a:lnTo>
                  <a:cubicBezTo>
                    <a:pt x="2157233" y="1299295"/>
                    <a:pt x="2134419" y="1428683"/>
                    <a:pt x="2086470" y="1549570"/>
                  </a:cubicBezTo>
                  <a:lnTo>
                    <a:pt x="2272633" y="1705771"/>
                  </a:lnTo>
                  <a:lnTo>
                    <a:pt x="2175565" y="1873898"/>
                  </a:lnTo>
                  <a:lnTo>
                    <a:pt x="1947209" y="1790776"/>
                  </a:lnTo>
                  <a:cubicBezTo>
                    <a:pt x="1866492" y="1892744"/>
                    <a:pt x="1765846" y="1977196"/>
                    <a:pt x="1651411" y="2038980"/>
                  </a:cubicBezTo>
                  <a:lnTo>
                    <a:pt x="1693616" y="2278302"/>
                  </a:lnTo>
                  <a:lnTo>
                    <a:pt x="1511188" y="2344700"/>
                  </a:lnTo>
                  <a:lnTo>
                    <a:pt x="1389686" y="2134240"/>
                  </a:lnTo>
                  <a:cubicBezTo>
                    <a:pt x="1262310" y="2160468"/>
                    <a:pt x="1130925" y="2160468"/>
                    <a:pt x="1003549" y="2134240"/>
                  </a:cubicBezTo>
                  <a:lnTo>
                    <a:pt x="882047" y="2344700"/>
                  </a:lnTo>
                  <a:lnTo>
                    <a:pt x="699619" y="2278302"/>
                  </a:lnTo>
                  <a:lnTo>
                    <a:pt x="741824" y="2038980"/>
                  </a:lnTo>
                  <a:cubicBezTo>
                    <a:pt x="627389" y="1977196"/>
                    <a:pt x="526742" y="1892744"/>
                    <a:pt x="446026" y="1790776"/>
                  </a:cubicBezTo>
                  <a:lnTo>
                    <a:pt x="217670" y="1873898"/>
                  </a:lnTo>
                  <a:lnTo>
                    <a:pt x="120602" y="1705771"/>
                  </a:lnTo>
                  <a:lnTo>
                    <a:pt x="306765" y="1549569"/>
                  </a:lnTo>
                  <a:cubicBezTo>
                    <a:pt x="258816" y="1428682"/>
                    <a:pt x="236002" y="1299294"/>
                    <a:pt x="239713" y="1169298"/>
                  </a:cubicBezTo>
                  <a:lnTo>
                    <a:pt x="11352" y="1086189"/>
                  </a:lnTo>
                  <a:lnTo>
                    <a:pt x="45064" y="895002"/>
                  </a:lnTo>
                  <a:lnTo>
                    <a:pt x="288078" y="895008"/>
                  </a:lnTo>
                  <a:cubicBezTo>
                    <a:pt x="329052" y="771583"/>
                    <a:pt x="394744" y="657800"/>
                    <a:pt x="481146" y="560603"/>
                  </a:cubicBezTo>
                  <a:lnTo>
                    <a:pt x="359634" y="350150"/>
                  </a:lnTo>
                  <a:lnTo>
                    <a:pt x="508351" y="225362"/>
                  </a:lnTo>
                  <a:lnTo>
                    <a:pt x="694507" y="381574"/>
                  </a:lnTo>
                  <a:cubicBezTo>
                    <a:pt x="805231" y="313362"/>
                    <a:pt x="928692" y="268426"/>
                    <a:pt x="1057357" y="249507"/>
                  </a:cubicBezTo>
                  <a:lnTo>
                    <a:pt x="1099549" y="10184"/>
                  </a:lnTo>
                  <a:lnTo>
                    <a:pt x="1293686" y="10184"/>
                  </a:lnTo>
                  <a:lnTo>
                    <a:pt x="1335878" y="249507"/>
                  </a:lnTo>
                  <a:cubicBezTo>
                    <a:pt x="1464543" y="268426"/>
                    <a:pt x="1588004" y="313362"/>
                    <a:pt x="1698728" y="38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6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6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Forme libre 35"/>
            <p:cNvSpPr>
              <a:spLocks noChangeAspect="1"/>
            </p:cNvSpPr>
            <p:nvPr/>
          </p:nvSpPr>
          <p:spPr>
            <a:xfrm>
              <a:off x="6473212" y="2390480"/>
              <a:ext cx="928688" cy="89535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Forme libre 37"/>
            <p:cNvSpPr>
              <a:spLocks noChangeAspect="1"/>
            </p:cNvSpPr>
            <p:nvPr/>
          </p:nvSpPr>
          <p:spPr>
            <a:xfrm rot="595290">
              <a:off x="7152662" y="2085680"/>
              <a:ext cx="928688" cy="89535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Forme libre 39"/>
            <p:cNvSpPr>
              <a:spLocks noChangeAspect="1"/>
            </p:cNvSpPr>
            <p:nvPr/>
          </p:nvSpPr>
          <p:spPr>
            <a:xfrm rot="21170648">
              <a:off x="7801951" y="2257130"/>
              <a:ext cx="928687" cy="89535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7874975" y="2611144"/>
              <a:ext cx="735012" cy="2077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Verifications</a:t>
              </a:r>
            </a:p>
          </p:txBody>
        </p:sp>
        <p:sp>
          <p:nvSpPr>
            <p:cNvPr id="42" name="Forme libre 41"/>
            <p:cNvSpPr>
              <a:spLocks noChangeAspect="1"/>
            </p:cNvSpPr>
            <p:nvPr/>
          </p:nvSpPr>
          <p:spPr>
            <a:xfrm rot="1597198">
              <a:off x="6417651" y="3176294"/>
              <a:ext cx="930275" cy="896937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6630375" y="3517606"/>
              <a:ext cx="510076" cy="20774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750" b="1" dirty="0"/>
                <a:t>Training</a:t>
              </a:r>
            </a:p>
          </p:txBody>
        </p:sp>
        <p:sp>
          <p:nvSpPr>
            <p:cNvPr id="45" name="Forme libre 44"/>
            <p:cNvSpPr>
              <a:spLocks noChangeAspect="1"/>
            </p:cNvSpPr>
            <p:nvPr/>
          </p:nvSpPr>
          <p:spPr>
            <a:xfrm rot="265281">
              <a:off x="7978163" y="2955630"/>
              <a:ext cx="930275" cy="89535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8140088" y="3265194"/>
              <a:ext cx="709613" cy="2077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Traceability</a:t>
              </a:r>
            </a:p>
          </p:txBody>
        </p:sp>
        <p:sp>
          <p:nvSpPr>
            <p:cNvPr id="47" name="Forme libre 46"/>
            <p:cNvSpPr>
              <a:spLocks noChangeAspect="1"/>
            </p:cNvSpPr>
            <p:nvPr/>
          </p:nvSpPr>
          <p:spPr>
            <a:xfrm rot="265281">
              <a:off x="7684476" y="3531893"/>
              <a:ext cx="930275" cy="89535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Forme libre 50"/>
            <p:cNvSpPr>
              <a:spLocks noChangeAspect="1"/>
            </p:cNvSpPr>
            <p:nvPr/>
          </p:nvSpPr>
          <p:spPr>
            <a:xfrm>
              <a:off x="6984387" y="3603330"/>
              <a:ext cx="928688" cy="89535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7124757" y="3870030"/>
              <a:ext cx="649537" cy="55399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Root cause</a:t>
              </a:r>
            </a:p>
            <a:p>
              <a:pPr algn="ctr">
                <a:defRPr/>
              </a:pPr>
              <a:r>
                <a:rPr lang="en-US" sz="750" b="1" dirty="0"/>
                <a:t> Analysis, </a:t>
              </a:r>
            </a:p>
            <a:p>
              <a:pPr algn="ctr">
                <a:defRPr/>
              </a:pPr>
              <a:r>
                <a:rPr lang="en-US" sz="750" b="1" dirty="0"/>
                <a:t>Review and</a:t>
              </a:r>
            </a:p>
            <a:p>
              <a:pPr algn="ctr">
                <a:defRPr/>
              </a:pPr>
              <a:r>
                <a:rPr lang="en-US" sz="750" b="1" dirty="0"/>
                <a:t>Evaluation</a:t>
              </a:r>
            </a:p>
          </p:txBody>
        </p:sp>
        <p:sp>
          <p:nvSpPr>
            <p:cNvPr id="31" name="Forme libre 30"/>
            <p:cNvSpPr/>
            <p:nvPr/>
          </p:nvSpPr>
          <p:spPr>
            <a:xfrm rot="1247599">
              <a:off x="7092337" y="2733380"/>
              <a:ext cx="1123950" cy="1104900"/>
            </a:xfrm>
            <a:custGeom>
              <a:avLst/>
              <a:gdLst>
                <a:gd name="connsiteX0" fmla="*/ 1698728 w 2393235"/>
                <a:gd name="connsiteY0" fmla="*/ 381574 h 2393235"/>
                <a:gd name="connsiteX1" fmla="*/ 1884884 w 2393235"/>
                <a:gd name="connsiteY1" fmla="*/ 225362 h 2393235"/>
                <a:gd name="connsiteX2" fmla="*/ 2033601 w 2393235"/>
                <a:gd name="connsiteY2" fmla="*/ 350150 h 2393235"/>
                <a:gd name="connsiteX3" fmla="*/ 1912088 w 2393235"/>
                <a:gd name="connsiteY3" fmla="*/ 560604 h 2393235"/>
                <a:gd name="connsiteX4" fmla="*/ 2105157 w 2393235"/>
                <a:gd name="connsiteY4" fmla="*/ 895008 h 2393235"/>
                <a:gd name="connsiteX5" fmla="*/ 2348171 w 2393235"/>
                <a:gd name="connsiteY5" fmla="*/ 895002 h 2393235"/>
                <a:gd name="connsiteX6" fmla="*/ 2381883 w 2393235"/>
                <a:gd name="connsiteY6" fmla="*/ 1086189 h 2393235"/>
                <a:gd name="connsiteX7" fmla="*/ 2153522 w 2393235"/>
                <a:gd name="connsiteY7" fmla="*/ 1169299 h 2393235"/>
                <a:gd name="connsiteX8" fmla="*/ 2086470 w 2393235"/>
                <a:gd name="connsiteY8" fmla="*/ 1549570 h 2393235"/>
                <a:gd name="connsiteX9" fmla="*/ 2272633 w 2393235"/>
                <a:gd name="connsiteY9" fmla="*/ 1705771 h 2393235"/>
                <a:gd name="connsiteX10" fmla="*/ 2175565 w 2393235"/>
                <a:gd name="connsiteY10" fmla="*/ 1873898 h 2393235"/>
                <a:gd name="connsiteX11" fmla="*/ 1947209 w 2393235"/>
                <a:gd name="connsiteY11" fmla="*/ 1790776 h 2393235"/>
                <a:gd name="connsiteX12" fmla="*/ 1651411 w 2393235"/>
                <a:gd name="connsiteY12" fmla="*/ 2038980 h 2393235"/>
                <a:gd name="connsiteX13" fmla="*/ 1693616 w 2393235"/>
                <a:gd name="connsiteY13" fmla="*/ 2278302 h 2393235"/>
                <a:gd name="connsiteX14" fmla="*/ 1511188 w 2393235"/>
                <a:gd name="connsiteY14" fmla="*/ 2344700 h 2393235"/>
                <a:gd name="connsiteX15" fmla="*/ 1389686 w 2393235"/>
                <a:gd name="connsiteY15" fmla="*/ 2134240 h 2393235"/>
                <a:gd name="connsiteX16" fmla="*/ 1003549 w 2393235"/>
                <a:gd name="connsiteY16" fmla="*/ 2134240 h 2393235"/>
                <a:gd name="connsiteX17" fmla="*/ 882047 w 2393235"/>
                <a:gd name="connsiteY17" fmla="*/ 2344700 h 2393235"/>
                <a:gd name="connsiteX18" fmla="*/ 699619 w 2393235"/>
                <a:gd name="connsiteY18" fmla="*/ 2278302 h 2393235"/>
                <a:gd name="connsiteX19" fmla="*/ 741824 w 2393235"/>
                <a:gd name="connsiteY19" fmla="*/ 2038980 h 2393235"/>
                <a:gd name="connsiteX20" fmla="*/ 446026 w 2393235"/>
                <a:gd name="connsiteY20" fmla="*/ 1790776 h 2393235"/>
                <a:gd name="connsiteX21" fmla="*/ 217670 w 2393235"/>
                <a:gd name="connsiteY21" fmla="*/ 1873898 h 2393235"/>
                <a:gd name="connsiteX22" fmla="*/ 120602 w 2393235"/>
                <a:gd name="connsiteY22" fmla="*/ 1705771 h 2393235"/>
                <a:gd name="connsiteX23" fmla="*/ 306765 w 2393235"/>
                <a:gd name="connsiteY23" fmla="*/ 1549569 h 2393235"/>
                <a:gd name="connsiteX24" fmla="*/ 239713 w 2393235"/>
                <a:gd name="connsiteY24" fmla="*/ 1169298 h 2393235"/>
                <a:gd name="connsiteX25" fmla="*/ 11352 w 2393235"/>
                <a:gd name="connsiteY25" fmla="*/ 1086189 h 2393235"/>
                <a:gd name="connsiteX26" fmla="*/ 45064 w 2393235"/>
                <a:gd name="connsiteY26" fmla="*/ 895002 h 2393235"/>
                <a:gd name="connsiteX27" fmla="*/ 288078 w 2393235"/>
                <a:gd name="connsiteY27" fmla="*/ 895008 h 2393235"/>
                <a:gd name="connsiteX28" fmla="*/ 481146 w 2393235"/>
                <a:gd name="connsiteY28" fmla="*/ 560603 h 2393235"/>
                <a:gd name="connsiteX29" fmla="*/ 359634 w 2393235"/>
                <a:gd name="connsiteY29" fmla="*/ 350150 h 2393235"/>
                <a:gd name="connsiteX30" fmla="*/ 508351 w 2393235"/>
                <a:gd name="connsiteY30" fmla="*/ 225362 h 2393235"/>
                <a:gd name="connsiteX31" fmla="*/ 694507 w 2393235"/>
                <a:gd name="connsiteY31" fmla="*/ 381574 h 2393235"/>
                <a:gd name="connsiteX32" fmla="*/ 1057357 w 2393235"/>
                <a:gd name="connsiteY32" fmla="*/ 249507 h 2393235"/>
                <a:gd name="connsiteX33" fmla="*/ 1099549 w 2393235"/>
                <a:gd name="connsiteY33" fmla="*/ 10184 h 2393235"/>
                <a:gd name="connsiteX34" fmla="*/ 1293686 w 2393235"/>
                <a:gd name="connsiteY34" fmla="*/ 10184 h 2393235"/>
                <a:gd name="connsiteX35" fmla="*/ 1335878 w 2393235"/>
                <a:gd name="connsiteY35" fmla="*/ 249507 h 2393235"/>
                <a:gd name="connsiteX36" fmla="*/ 1698728 w 2393235"/>
                <a:gd name="connsiteY36" fmla="*/ 381574 h 23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93235" h="2393235">
                  <a:moveTo>
                    <a:pt x="1698728" y="381574"/>
                  </a:moveTo>
                  <a:lnTo>
                    <a:pt x="1884884" y="225362"/>
                  </a:lnTo>
                  <a:lnTo>
                    <a:pt x="2033601" y="350150"/>
                  </a:lnTo>
                  <a:lnTo>
                    <a:pt x="1912088" y="560604"/>
                  </a:lnTo>
                  <a:cubicBezTo>
                    <a:pt x="1998491" y="657801"/>
                    <a:pt x="2064183" y="771583"/>
                    <a:pt x="2105157" y="895008"/>
                  </a:cubicBezTo>
                  <a:lnTo>
                    <a:pt x="2348171" y="895002"/>
                  </a:lnTo>
                  <a:lnTo>
                    <a:pt x="2381883" y="1086189"/>
                  </a:lnTo>
                  <a:lnTo>
                    <a:pt x="2153522" y="1169299"/>
                  </a:lnTo>
                  <a:cubicBezTo>
                    <a:pt x="2157233" y="1299295"/>
                    <a:pt x="2134419" y="1428683"/>
                    <a:pt x="2086470" y="1549570"/>
                  </a:cubicBezTo>
                  <a:lnTo>
                    <a:pt x="2272633" y="1705771"/>
                  </a:lnTo>
                  <a:lnTo>
                    <a:pt x="2175565" y="1873898"/>
                  </a:lnTo>
                  <a:lnTo>
                    <a:pt x="1947209" y="1790776"/>
                  </a:lnTo>
                  <a:cubicBezTo>
                    <a:pt x="1866492" y="1892744"/>
                    <a:pt x="1765846" y="1977196"/>
                    <a:pt x="1651411" y="2038980"/>
                  </a:cubicBezTo>
                  <a:lnTo>
                    <a:pt x="1693616" y="2278302"/>
                  </a:lnTo>
                  <a:lnTo>
                    <a:pt x="1511188" y="2344700"/>
                  </a:lnTo>
                  <a:lnTo>
                    <a:pt x="1389686" y="2134240"/>
                  </a:lnTo>
                  <a:cubicBezTo>
                    <a:pt x="1262310" y="2160468"/>
                    <a:pt x="1130925" y="2160468"/>
                    <a:pt x="1003549" y="2134240"/>
                  </a:cubicBezTo>
                  <a:lnTo>
                    <a:pt x="882047" y="2344700"/>
                  </a:lnTo>
                  <a:lnTo>
                    <a:pt x="699619" y="2278302"/>
                  </a:lnTo>
                  <a:lnTo>
                    <a:pt x="741824" y="2038980"/>
                  </a:lnTo>
                  <a:cubicBezTo>
                    <a:pt x="627389" y="1977196"/>
                    <a:pt x="526742" y="1892744"/>
                    <a:pt x="446026" y="1790776"/>
                  </a:cubicBezTo>
                  <a:lnTo>
                    <a:pt x="217670" y="1873898"/>
                  </a:lnTo>
                  <a:lnTo>
                    <a:pt x="120602" y="1705771"/>
                  </a:lnTo>
                  <a:lnTo>
                    <a:pt x="306765" y="1549569"/>
                  </a:lnTo>
                  <a:cubicBezTo>
                    <a:pt x="258816" y="1428682"/>
                    <a:pt x="236002" y="1299294"/>
                    <a:pt x="239713" y="1169298"/>
                  </a:cubicBezTo>
                  <a:lnTo>
                    <a:pt x="11352" y="1086189"/>
                  </a:lnTo>
                  <a:lnTo>
                    <a:pt x="45064" y="895002"/>
                  </a:lnTo>
                  <a:lnTo>
                    <a:pt x="288078" y="895008"/>
                  </a:lnTo>
                  <a:cubicBezTo>
                    <a:pt x="329052" y="771583"/>
                    <a:pt x="394744" y="657800"/>
                    <a:pt x="481146" y="560603"/>
                  </a:cubicBezTo>
                  <a:lnTo>
                    <a:pt x="359634" y="350150"/>
                  </a:lnTo>
                  <a:lnTo>
                    <a:pt x="508351" y="225362"/>
                  </a:lnTo>
                  <a:lnTo>
                    <a:pt x="694507" y="381574"/>
                  </a:lnTo>
                  <a:cubicBezTo>
                    <a:pt x="805231" y="313362"/>
                    <a:pt x="928692" y="268426"/>
                    <a:pt x="1057357" y="249507"/>
                  </a:cubicBezTo>
                  <a:lnTo>
                    <a:pt x="1099549" y="10184"/>
                  </a:lnTo>
                  <a:lnTo>
                    <a:pt x="1293686" y="10184"/>
                  </a:lnTo>
                  <a:lnTo>
                    <a:pt x="1335878" y="249507"/>
                  </a:lnTo>
                  <a:cubicBezTo>
                    <a:pt x="1464543" y="268426"/>
                    <a:pt x="1588004" y="313362"/>
                    <a:pt x="1698728" y="381574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7184412" y="3069930"/>
              <a:ext cx="882650" cy="484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Food Safety </a:t>
              </a:r>
            </a:p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750" b="1" dirty="0"/>
                <a:t>Assurance </a:t>
              </a:r>
            </a:p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CH" sz="750" b="1" dirty="0"/>
                <a:t>System</a:t>
              </a:r>
              <a:endParaRPr lang="en-US" sz="750" b="1" dirty="0"/>
            </a:p>
          </p:txBody>
        </p:sp>
        <p:sp>
          <p:nvSpPr>
            <p:cNvPr id="54" name="Forme libre 53"/>
            <p:cNvSpPr>
              <a:spLocks noChangeAspect="1"/>
            </p:cNvSpPr>
            <p:nvPr/>
          </p:nvSpPr>
          <p:spPr>
            <a:xfrm rot="21170648">
              <a:off x="8138501" y="2417468"/>
              <a:ext cx="198437" cy="19050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Forme libre 54"/>
            <p:cNvSpPr>
              <a:spLocks noChangeAspect="1"/>
            </p:cNvSpPr>
            <p:nvPr/>
          </p:nvSpPr>
          <p:spPr>
            <a:xfrm rot="21170648">
              <a:off x="8316301" y="2480968"/>
              <a:ext cx="198437" cy="19050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Forme libre 55"/>
            <p:cNvSpPr>
              <a:spLocks noChangeAspect="1"/>
            </p:cNvSpPr>
            <p:nvPr/>
          </p:nvSpPr>
          <p:spPr>
            <a:xfrm rot="21170648">
              <a:off x="8286137" y="2766718"/>
              <a:ext cx="198438" cy="19050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Forme libre 56"/>
            <p:cNvSpPr>
              <a:spLocks noChangeAspect="1"/>
            </p:cNvSpPr>
            <p:nvPr/>
          </p:nvSpPr>
          <p:spPr>
            <a:xfrm rot="21170648">
              <a:off x="8046425" y="2750844"/>
              <a:ext cx="196850" cy="192087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Forme libre 57"/>
            <p:cNvSpPr>
              <a:spLocks noChangeAspect="1"/>
            </p:cNvSpPr>
            <p:nvPr/>
          </p:nvSpPr>
          <p:spPr>
            <a:xfrm rot="21170648">
              <a:off x="7973401" y="2496843"/>
              <a:ext cx="198437" cy="190500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Forme libre 59"/>
            <p:cNvSpPr>
              <a:spLocks noChangeAspect="1"/>
            </p:cNvSpPr>
            <p:nvPr/>
          </p:nvSpPr>
          <p:spPr>
            <a:xfrm rot="21170648">
              <a:off x="9470412" y="2500018"/>
              <a:ext cx="234950" cy="227012"/>
            </a:xfrm>
            <a:custGeom>
              <a:avLst/>
              <a:gdLst>
                <a:gd name="connsiteX0" fmla="*/ 1276037 w 1705369"/>
                <a:gd name="connsiteY0" fmla="*/ 431927 h 1705369"/>
                <a:gd name="connsiteX1" fmla="*/ 1527637 w 1705369"/>
                <a:gd name="connsiteY1" fmla="*/ 356099 h 1705369"/>
                <a:gd name="connsiteX2" fmla="*/ 1620216 w 1705369"/>
                <a:gd name="connsiteY2" fmla="*/ 516451 h 1705369"/>
                <a:gd name="connsiteX3" fmla="*/ 1428748 w 1705369"/>
                <a:gd name="connsiteY3" fmla="*/ 696429 h 1705369"/>
                <a:gd name="connsiteX4" fmla="*/ 1428748 w 1705369"/>
                <a:gd name="connsiteY4" fmla="*/ 1008940 h 1705369"/>
                <a:gd name="connsiteX5" fmla="*/ 1620216 w 1705369"/>
                <a:gd name="connsiteY5" fmla="*/ 1188918 h 1705369"/>
                <a:gd name="connsiteX6" fmla="*/ 1527637 w 1705369"/>
                <a:gd name="connsiteY6" fmla="*/ 1349270 h 1705369"/>
                <a:gd name="connsiteX7" fmla="*/ 1276037 w 1705369"/>
                <a:gd name="connsiteY7" fmla="*/ 1273442 h 1705369"/>
                <a:gd name="connsiteX8" fmla="*/ 1005395 w 1705369"/>
                <a:gd name="connsiteY8" fmla="*/ 1429697 h 1705369"/>
                <a:gd name="connsiteX9" fmla="*/ 945264 w 1705369"/>
                <a:gd name="connsiteY9" fmla="*/ 1685503 h 1705369"/>
                <a:gd name="connsiteX10" fmla="*/ 760105 w 1705369"/>
                <a:gd name="connsiteY10" fmla="*/ 1685503 h 1705369"/>
                <a:gd name="connsiteX11" fmla="*/ 699974 w 1705369"/>
                <a:gd name="connsiteY11" fmla="*/ 1429698 h 1705369"/>
                <a:gd name="connsiteX12" fmla="*/ 429332 w 1705369"/>
                <a:gd name="connsiteY12" fmla="*/ 1273443 h 1705369"/>
                <a:gd name="connsiteX13" fmla="*/ 177732 w 1705369"/>
                <a:gd name="connsiteY13" fmla="*/ 1349270 h 1705369"/>
                <a:gd name="connsiteX14" fmla="*/ 85153 w 1705369"/>
                <a:gd name="connsiteY14" fmla="*/ 1188918 h 1705369"/>
                <a:gd name="connsiteX15" fmla="*/ 276621 w 1705369"/>
                <a:gd name="connsiteY15" fmla="*/ 1008940 h 1705369"/>
                <a:gd name="connsiteX16" fmla="*/ 276621 w 1705369"/>
                <a:gd name="connsiteY16" fmla="*/ 696429 h 1705369"/>
                <a:gd name="connsiteX17" fmla="*/ 85153 w 1705369"/>
                <a:gd name="connsiteY17" fmla="*/ 516451 h 1705369"/>
                <a:gd name="connsiteX18" fmla="*/ 177732 w 1705369"/>
                <a:gd name="connsiteY18" fmla="*/ 356099 h 1705369"/>
                <a:gd name="connsiteX19" fmla="*/ 429332 w 1705369"/>
                <a:gd name="connsiteY19" fmla="*/ 431927 h 1705369"/>
                <a:gd name="connsiteX20" fmla="*/ 699974 w 1705369"/>
                <a:gd name="connsiteY20" fmla="*/ 275672 h 1705369"/>
                <a:gd name="connsiteX21" fmla="*/ 760105 w 1705369"/>
                <a:gd name="connsiteY21" fmla="*/ 19866 h 1705369"/>
                <a:gd name="connsiteX22" fmla="*/ 945264 w 1705369"/>
                <a:gd name="connsiteY22" fmla="*/ 19866 h 1705369"/>
                <a:gd name="connsiteX23" fmla="*/ 1005395 w 1705369"/>
                <a:gd name="connsiteY23" fmla="*/ 275671 h 1705369"/>
                <a:gd name="connsiteX24" fmla="*/ 1276037 w 1705369"/>
                <a:gd name="connsiteY24" fmla="*/ 431926 h 1705369"/>
                <a:gd name="connsiteX25" fmla="*/ 1276037 w 1705369"/>
                <a:gd name="connsiteY25" fmla="*/ 431927 h 170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5369" h="1705369">
                  <a:moveTo>
                    <a:pt x="1097655" y="431379"/>
                  </a:moveTo>
                  <a:lnTo>
                    <a:pt x="1280062" y="318406"/>
                  </a:lnTo>
                  <a:lnTo>
                    <a:pt x="1386963" y="425307"/>
                  </a:lnTo>
                  <a:lnTo>
                    <a:pt x="1273991" y="607713"/>
                  </a:lnTo>
                  <a:cubicBezTo>
                    <a:pt x="1317503" y="682547"/>
                    <a:pt x="1340298" y="767619"/>
                    <a:pt x="1340032" y="854183"/>
                  </a:cubicBezTo>
                  <a:lnTo>
                    <a:pt x="1529072" y="955665"/>
                  </a:lnTo>
                  <a:lnTo>
                    <a:pt x="1489943" y="1101695"/>
                  </a:lnTo>
                  <a:lnTo>
                    <a:pt x="1275488" y="1095060"/>
                  </a:lnTo>
                  <a:cubicBezTo>
                    <a:pt x="1232437" y="1170160"/>
                    <a:pt x="1170160" y="1232437"/>
                    <a:pt x="1095060" y="1275488"/>
                  </a:cubicBezTo>
                  <a:lnTo>
                    <a:pt x="1101695" y="1489943"/>
                  </a:lnTo>
                  <a:lnTo>
                    <a:pt x="955665" y="1529072"/>
                  </a:lnTo>
                  <a:lnTo>
                    <a:pt x="854183" y="1340032"/>
                  </a:lnTo>
                  <a:cubicBezTo>
                    <a:pt x="767619" y="1340298"/>
                    <a:pt x="682547" y="1317503"/>
                    <a:pt x="607714" y="1273991"/>
                  </a:cubicBezTo>
                  <a:lnTo>
                    <a:pt x="425307" y="1386963"/>
                  </a:lnTo>
                  <a:lnTo>
                    <a:pt x="318406" y="1280062"/>
                  </a:lnTo>
                  <a:lnTo>
                    <a:pt x="431378" y="1097656"/>
                  </a:lnTo>
                  <a:cubicBezTo>
                    <a:pt x="387866" y="1022822"/>
                    <a:pt x="365071" y="937750"/>
                    <a:pt x="365337" y="851186"/>
                  </a:cubicBezTo>
                  <a:lnTo>
                    <a:pt x="176297" y="749704"/>
                  </a:lnTo>
                  <a:lnTo>
                    <a:pt x="215426" y="603674"/>
                  </a:lnTo>
                  <a:lnTo>
                    <a:pt x="429881" y="610309"/>
                  </a:lnTo>
                  <a:cubicBezTo>
                    <a:pt x="472932" y="535209"/>
                    <a:pt x="535209" y="472932"/>
                    <a:pt x="610309" y="429881"/>
                  </a:cubicBezTo>
                  <a:lnTo>
                    <a:pt x="603674" y="215426"/>
                  </a:lnTo>
                  <a:lnTo>
                    <a:pt x="749704" y="176297"/>
                  </a:lnTo>
                  <a:lnTo>
                    <a:pt x="851186" y="365337"/>
                  </a:lnTo>
                  <a:cubicBezTo>
                    <a:pt x="937750" y="365071"/>
                    <a:pt x="1022822" y="387866"/>
                    <a:pt x="1097655" y="431378"/>
                  </a:cubicBezTo>
                  <a:lnTo>
                    <a:pt x="1097655" y="431379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48068" tIns="448068" rIns="448069" bIns="448069" spcCol="1270" anchor="ctr"/>
            <a:lstStyle/>
            <a:p>
              <a:pPr algn="ctr" defTabSz="83343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9694251" y="2496843"/>
              <a:ext cx="1277937" cy="17081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/>
                <a:t>Include: monitoring raw material and auditing suppliers,</a:t>
              </a:r>
            </a:p>
            <a:p>
              <a:pPr>
                <a:defRPr/>
              </a:pPr>
              <a:r>
                <a:rPr lang="en-US" sz="1050" dirty="0"/>
                <a:t> end-product testing, environmental monitoring, audits,</a:t>
              </a:r>
            </a:p>
            <a:p>
              <a:pPr>
                <a:defRPr/>
              </a:pPr>
              <a:r>
                <a:rPr lang="en-US" sz="1050" dirty="0"/>
                <a:t> consumer complain handling</a:t>
              </a:r>
            </a:p>
            <a:p>
              <a:pPr>
                <a:defRPr/>
              </a:pPr>
              <a:r>
                <a:rPr lang="en-US" sz="1050" dirty="0"/>
                <a:t>.</a:t>
              </a: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3253762" y="5103518"/>
              <a:ext cx="998538" cy="2079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>
                  <a:lumMod val="6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Government</a:t>
              </a: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7749207" y="4443264"/>
              <a:ext cx="1716980" cy="37578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6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6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>
              <a:defPPr>
                <a:defRPr lang="en-US"/>
              </a:defPPr>
              <a:lvl1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 sz="1000" b="1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chemeClr val="tx1"/>
                  </a:solidFill>
                </a:rPr>
                <a:t>Food</a:t>
              </a:r>
            </a:p>
            <a:p>
              <a:pPr>
                <a:defRPr/>
              </a:pPr>
              <a:r>
                <a:rPr lang="en-US" dirty="0">
                  <a:solidFill>
                    <a:schemeClr val="tx1"/>
                  </a:solidFill>
                </a:rPr>
                <a:t> Industry</a:t>
              </a: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6078195" y="1113997"/>
              <a:ext cx="946787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200" b="1"/>
              </a:lvl1pPr>
            </a:lstStyle>
            <a:p>
              <a:pPr>
                <a:defRPr/>
              </a:pPr>
              <a:r>
                <a:rPr lang="fr-CH" sz="1100" dirty="0"/>
                <a:t>Science Education,</a:t>
              </a:r>
            </a:p>
            <a:p>
              <a:pPr>
                <a:defRPr/>
              </a:pPr>
              <a:r>
                <a:rPr lang="en-US" sz="1100" dirty="0"/>
                <a:t>Research</a:t>
              </a:r>
              <a:r>
                <a:rPr lang="fr-CH" sz="1100" dirty="0"/>
                <a:t>,</a:t>
              </a:r>
            </a:p>
            <a:p>
              <a:pPr>
                <a:defRPr/>
              </a:pPr>
              <a:r>
                <a:rPr lang="fr-CH" sz="1100" dirty="0"/>
                <a:t>Expertise</a:t>
              </a:r>
            </a:p>
            <a:p>
              <a:pPr>
                <a:defRPr/>
              </a:pPr>
              <a:r>
                <a:rPr lang="fr-CH" sz="1100" dirty="0"/>
                <a:t> </a:t>
              </a:r>
              <a:endParaRPr lang="en-US" sz="1100" dirty="0"/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4553689" y="1738018"/>
              <a:ext cx="957500" cy="246221"/>
            </a:xfrm>
            <a:prstGeom prst="rect">
              <a:avLst/>
            </a:prstGeom>
            <a:solidFill>
              <a:srgbClr val="FFCCCC"/>
            </a:solidFill>
            <a:ln w="57150">
              <a:solidFill>
                <a:srgbClr val="FF6699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000" b="1" dirty="0"/>
                <a:t>Academia</a:t>
              </a:r>
            </a:p>
          </p:txBody>
        </p:sp>
        <p:sp>
          <p:nvSpPr>
            <p:cNvPr id="49" name="Forme libre 48"/>
            <p:cNvSpPr>
              <a:spLocks noChangeAspect="1"/>
            </p:cNvSpPr>
            <p:nvPr/>
          </p:nvSpPr>
          <p:spPr>
            <a:xfrm rot="594469">
              <a:off x="5863079" y="4286931"/>
              <a:ext cx="1617953" cy="1591272"/>
            </a:xfrm>
            <a:custGeom>
              <a:avLst/>
              <a:gdLst>
                <a:gd name="connsiteX0" fmla="*/ 1698728 w 2393235"/>
                <a:gd name="connsiteY0" fmla="*/ 381574 h 2393235"/>
                <a:gd name="connsiteX1" fmla="*/ 1884884 w 2393235"/>
                <a:gd name="connsiteY1" fmla="*/ 225362 h 2393235"/>
                <a:gd name="connsiteX2" fmla="*/ 2033601 w 2393235"/>
                <a:gd name="connsiteY2" fmla="*/ 350150 h 2393235"/>
                <a:gd name="connsiteX3" fmla="*/ 1912088 w 2393235"/>
                <a:gd name="connsiteY3" fmla="*/ 560604 h 2393235"/>
                <a:gd name="connsiteX4" fmla="*/ 2105157 w 2393235"/>
                <a:gd name="connsiteY4" fmla="*/ 895008 h 2393235"/>
                <a:gd name="connsiteX5" fmla="*/ 2348171 w 2393235"/>
                <a:gd name="connsiteY5" fmla="*/ 895002 h 2393235"/>
                <a:gd name="connsiteX6" fmla="*/ 2381883 w 2393235"/>
                <a:gd name="connsiteY6" fmla="*/ 1086189 h 2393235"/>
                <a:gd name="connsiteX7" fmla="*/ 2153522 w 2393235"/>
                <a:gd name="connsiteY7" fmla="*/ 1169299 h 2393235"/>
                <a:gd name="connsiteX8" fmla="*/ 2086470 w 2393235"/>
                <a:gd name="connsiteY8" fmla="*/ 1549570 h 2393235"/>
                <a:gd name="connsiteX9" fmla="*/ 2272633 w 2393235"/>
                <a:gd name="connsiteY9" fmla="*/ 1705771 h 2393235"/>
                <a:gd name="connsiteX10" fmla="*/ 2175565 w 2393235"/>
                <a:gd name="connsiteY10" fmla="*/ 1873898 h 2393235"/>
                <a:gd name="connsiteX11" fmla="*/ 1947209 w 2393235"/>
                <a:gd name="connsiteY11" fmla="*/ 1790776 h 2393235"/>
                <a:gd name="connsiteX12" fmla="*/ 1651411 w 2393235"/>
                <a:gd name="connsiteY12" fmla="*/ 2038980 h 2393235"/>
                <a:gd name="connsiteX13" fmla="*/ 1693616 w 2393235"/>
                <a:gd name="connsiteY13" fmla="*/ 2278302 h 2393235"/>
                <a:gd name="connsiteX14" fmla="*/ 1511188 w 2393235"/>
                <a:gd name="connsiteY14" fmla="*/ 2344700 h 2393235"/>
                <a:gd name="connsiteX15" fmla="*/ 1389686 w 2393235"/>
                <a:gd name="connsiteY15" fmla="*/ 2134240 h 2393235"/>
                <a:gd name="connsiteX16" fmla="*/ 1003549 w 2393235"/>
                <a:gd name="connsiteY16" fmla="*/ 2134240 h 2393235"/>
                <a:gd name="connsiteX17" fmla="*/ 882047 w 2393235"/>
                <a:gd name="connsiteY17" fmla="*/ 2344700 h 2393235"/>
                <a:gd name="connsiteX18" fmla="*/ 699619 w 2393235"/>
                <a:gd name="connsiteY18" fmla="*/ 2278302 h 2393235"/>
                <a:gd name="connsiteX19" fmla="*/ 741824 w 2393235"/>
                <a:gd name="connsiteY19" fmla="*/ 2038980 h 2393235"/>
                <a:gd name="connsiteX20" fmla="*/ 446026 w 2393235"/>
                <a:gd name="connsiteY20" fmla="*/ 1790776 h 2393235"/>
                <a:gd name="connsiteX21" fmla="*/ 217670 w 2393235"/>
                <a:gd name="connsiteY21" fmla="*/ 1873898 h 2393235"/>
                <a:gd name="connsiteX22" fmla="*/ 120602 w 2393235"/>
                <a:gd name="connsiteY22" fmla="*/ 1705771 h 2393235"/>
                <a:gd name="connsiteX23" fmla="*/ 306765 w 2393235"/>
                <a:gd name="connsiteY23" fmla="*/ 1549569 h 2393235"/>
                <a:gd name="connsiteX24" fmla="*/ 239713 w 2393235"/>
                <a:gd name="connsiteY24" fmla="*/ 1169298 h 2393235"/>
                <a:gd name="connsiteX25" fmla="*/ 11352 w 2393235"/>
                <a:gd name="connsiteY25" fmla="*/ 1086189 h 2393235"/>
                <a:gd name="connsiteX26" fmla="*/ 45064 w 2393235"/>
                <a:gd name="connsiteY26" fmla="*/ 895002 h 2393235"/>
                <a:gd name="connsiteX27" fmla="*/ 288078 w 2393235"/>
                <a:gd name="connsiteY27" fmla="*/ 895008 h 2393235"/>
                <a:gd name="connsiteX28" fmla="*/ 481146 w 2393235"/>
                <a:gd name="connsiteY28" fmla="*/ 560603 h 2393235"/>
                <a:gd name="connsiteX29" fmla="*/ 359634 w 2393235"/>
                <a:gd name="connsiteY29" fmla="*/ 350150 h 2393235"/>
                <a:gd name="connsiteX30" fmla="*/ 508351 w 2393235"/>
                <a:gd name="connsiteY30" fmla="*/ 225362 h 2393235"/>
                <a:gd name="connsiteX31" fmla="*/ 694507 w 2393235"/>
                <a:gd name="connsiteY31" fmla="*/ 381574 h 2393235"/>
                <a:gd name="connsiteX32" fmla="*/ 1057357 w 2393235"/>
                <a:gd name="connsiteY32" fmla="*/ 249507 h 2393235"/>
                <a:gd name="connsiteX33" fmla="*/ 1099549 w 2393235"/>
                <a:gd name="connsiteY33" fmla="*/ 10184 h 2393235"/>
                <a:gd name="connsiteX34" fmla="*/ 1293686 w 2393235"/>
                <a:gd name="connsiteY34" fmla="*/ 10184 h 2393235"/>
                <a:gd name="connsiteX35" fmla="*/ 1335878 w 2393235"/>
                <a:gd name="connsiteY35" fmla="*/ 249507 h 2393235"/>
                <a:gd name="connsiteX36" fmla="*/ 1698728 w 2393235"/>
                <a:gd name="connsiteY36" fmla="*/ 381574 h 23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93235" h="2393235">
                  <a:moveTo>
                    <a:pt x="1698728" y="381574"/>
                  </a:moveTo>
                  <a:lnTo>
                    <a:pt x="1884884" y="225362"/>
                  </a:lnTo>
                  <a:lnTo>
                    <a:pt x="2033601" y="350150"/>
                  </a:lnTo>
                  <a:lnTo>
                    <a:pt x="1912088" y="560604"/>
                  </a:lnTo>
                  <a:cubicBezTo>
                    <a:pt x="1998491" y="657801"/>
                    <a:pt x="2064183" y="771583"/>
                    <a:pt x="2105157" y="895008"/>
                  </a:cubicBezTo>
                  <a:lnTo>
                    <a:pt x="2348171" y="895002"/>
                  </a:lnTo>
                  <a:lnTo>
                    <a:pt x="2381883" y="1086189"/>
                  </a:lnTo>
                  <a:lnTo>
                    <a:pt x="2153522" y="1169299"/>
                  </a:lnTo>
                  <a:cubicBezTo>
                    <a:pt x="2157233" y="1299295"/>
                    <a:pt x="2134419" y="1428683"/>
                    <a:pt x="2086470" y="1549570"/>
                  </a:cubicBezTo>
                  <a:lnTo>
                    <a:pt x="2272633" y="1705771"/>
                  </a:lnTo>
                  <a:lnTo>
                    <a:pt x="2175565" y="1873898"/>
                  </a:lnTo>
                  <a:lnTo>
                    <a:pt x="1947209" y="1790776"/>
                  </a:lnTo>
                  <a:cubicBezTo>
                    <a:pt x="1866492" y="1892744"/>
                    <a:pt x="1765846" y="1977196"/>
                    <a:pt x="1651411" y="2038980"/>
                  </a:cubicBezTo>
                  <a:lnTo>
                    <a:pt x="1693616" y="2278302"/>
                  </a:lnTo>
                  <a:lnTo>
                    <a:pt x="1511188" y="2344700"/>
                  </a:lnTo>
                  <a:lnTo>
                    <a:pt x="1389686" y="2134240"/>
                  </a:lnTo>
                  <a:cubicBezTo>
                    <a:pt x="1262310" y="2160468"/>
                    <a:pt x="1130925" y="2160468"/>
                    <a:pt x="1003549" y="2134240"/>
                  </a:cubicBezTo>
                  <a:lnTo>
                    <a:pt x="882047" y="2344700"/>
                  </a:lnTo>
                  <a:lnTo>
                    <a:pt x="699619" y="2278302"/>
                  </a:lnTo>
                  <a:lnTo>
                    <a:pt x="741824" y="2038980"/>
                  </a:lnTo>
                  <a:cubicBezTo>
                    <a:pt x="627389" y="1977196"/>
                    <a:pt x="526742" y="1892744"/>
                    <a:pt x="446026" y="1790776"/>
                  </a:cubicBezTo>
                  <a:lnTo>
                    <a:pt x="217670" y="1873898"/>
                  </a:lnTo>
                  <a:lnTo>
                    <a:pt x="120602" y="1705771"/>
                  </a:lnTo>
                  <a:lnTo>
                    <a:pt x="306765" y="1549569"/>
                  </a:lnTo>
                  <a:cubicBezTo>
                    <a:pt x="258816" y="1428682"/>
                    <a:pt x="236002" y="1299294"/>
                    <a:pt x="239713" y="1169298"/>
                  </a:cubicBezTo>
                  <a:lnTo>
                    <a:pt x="11352" y="1086189"/>
                  </a:lnTo>
                  <a:lnTo>
                    <a:pt x="45064" y="895002"/>
                  </a:lnTo>
                  <a:lnTo>
                    <a:pt x="288078" y="895008"/>
                  </a:lnTo>
                  <a:cubicBezTo>
                    <a:pt x="329052" y="771583"/>
                    <a:pt x="394744" y="657800"/>
                    <a:pt x="481146" y="560603"/>
                  </a:cubicBezTo>
                  <a:lnTo>
                    <a:pt x="359634" y="350150"/>
                  </a:lnTo>
                  <a:lnTo>
                    <a:pt x="508351" y="225362"/>
                  </a:lnTo>
                  <a:lnTo>
                    <a:pt x="694507" y="381574"/>
                  </a:lnTo>
                  <a:cubicBezTo>
                    <a:pt x="805231" y="313362"/>
                    <a:pt x="928692" y="268426"/>
                    <a:pt x="1057357" y="249507"/>
                  </a:cubicBezTo>
                  <a:lnTo>
                    <a:pt x="1099549" y="10184"/>
                  </a:lnTo>
                  <a:lnTo>
                    <a:pt x="1293686" y="10184"/>
                  </a:lnTo>
                  <a:lnTo>
                    <a:pt x="1335878" y="249507"/>
                  </a:lnTo>
                  <a:cubicBezTo>
                    <a:pt x="1464543" y="268426"/>
                    <a:pt x="1588004" y="313362"/>
                    <a:pt x="1698728" y="38157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6235087" y="4775816"/>
              <a:ext cx="858838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algn="ctr">
                <a:defRPr sz="1200" b="1"/>
              </a:lvl1pPr>
            </a:lstStyle>
            <a:p>
              <a:pPr>
                <a:defRPr/>
              </a:pPr>
              <a:r>
                <a:rPr lang="fr-CH" sz="1000" dirty="0"/>
                <a:t> Information</a:t>
              </a:r>
            </a:p>
            <a:p>
              <a:pPr>
                <a:defRPr/>
              </a:pPr>
              <a:r>
                <a:rPr lang="fr-CH" sz="1000" dirty="0"/>
                <a:t>Good Practice</a:t>
              </a:r>
              <a:endParaRPr lang="en-US" sz="1000" dirty="0"/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6895481" y="5399111"/>
              <a:ext cx="1480322" cy="25580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>
              <a:defPPr>
                <a:defRPr lang="en-US"/>
              </a:defPPr>
              <a:lvl1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 sz="1000" b="1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chemeClr val="tx1"/>
                  </a:solidFill>
                </a:rPr>
                <a:t>Consumers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6514487" y="2588918"/>
              <a:ext cx="757238" cy="4385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Basic Hygiene &amp; Regulatory Compliance</a:t>
              </a: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7228862" y="2341268"/>
              <a:ext cx="762000" cy="4381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HACCP &amp;</a:t>
              </a:r>
            </a:p>
            <a:p>
              <a:pPr algn="ctr">
                <a:defRPr/>
              </a:pPr>
              <a:r>
                <a:rPr lang="en-US" sz="750" b="1" dirty="0"/>
                <a:t>Regulatory Compliance</a:t>
              </a: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7768613" y="3752555"/>
              <a:ext cx="709613" cy="4397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750" b="1" dirty="0"/>
                <a:t>Incident Management &amp; Recall</a:t>
              </a:r>
            </a:p>
          </p:txBody>
        </p:sp>
        <p:sp>
          <p:nvSpPr>
            <p:cNvPr id="62" name="Forme libre 61"/>
            <p:cNvSpPr>
              <a:spLocks noChangeAspect="1"/>
            </p:cNvSpPr>
            <p:nvPr/>
          </p:nvSpPr>
          <p:spPr>
            <a:xfrm>
              <a:off x="1197183" y="1344923"/>
              <a:ext cx="2552401" cy="2510311"/>
            </a:xfrm>
            <a:custGeom>
              <a:avLst/>
              <a:gdLst>
                <a:gd name="connsiteX0" fmla="*/ 1698728 w 2393235"/>
                <a:gd name="connsiteY0" fmla="*/ 381574 h 2393235"/>
                <a:gd name="connsiteX1" fmla="*/ 1884884 w 2393235"/>
                <a:gd name="connsiteY1" fmla="*/ 225362 h 2393235"/>
                <a:gd name="connsiteX2" fmla="*/ 2033601 w 2393235"/>
                <a:gd name="connsiteY2" fmla="*/ 350150 h 2393235"/>
                <a:gd name="connsiteX3" fmla="*/ 1912088 w 2393235"/>
                <a:gd name="connsiteY3" fmla="*/ 560604 h 2393235"/>
                <a:gd name="connsiteX4" fmla="*/ 2105157 w 2393235"/>
                <a:gd name="connsiteY4" fmla="*/ 895008 h 2393235"/>
                <a:gd name="connsiteX5" fmla="*/ 2348171 w 2393235"/>
                <a:gd name="connsiteY5" fmla="*/ 895002 h 2393235"/>
                <a:gd name="connsiteX6" fmla="*/ 2381883 w 2393235"/>
                <a:gd name="connsiteY6" fmla="*/ 1086189 h 2393235"/>
                <a:gd name="connsiteX7" fmla="*/ 2153522 w 2393235"/>
                <a:gd name="connsiteY7" fmla="*/ 1169299 h 2393235"/>
                <a:gd name="connsiteX8" fmla="*/ 2086470 w 2393235"/>
                <a:gd name="connsiteY8" fmla="*/ 1549570 h 2393235"/>
                <a:gd name="connsiteX9" fmla="*/ 2272633 w 2393235"/>
                <a:gd name="connsiteY9" fmla="*/ 1705771 h 2393235"/>
                <a:gd name="connsiteX10" fmla="*/ 2175565 w 2393235"/>
                <a:gd name="connsiteY10" fmla="*/ 1873898 h 2393235"/>
                <a:gd name="connsiteX11" fmla="*/ 1947209 w 2393235"/>
                <a:gd name="connsiteY11" fmla="*/ 1790776 h 2393235"/>
                <a:gd name="connsiteX12" fmla="*/ 1651411 w 2393235"/>
                <a:gd name="connsiteY12" fmla="*/ 2038980 h 2393235"/>
                <a:gd name="connsiteX13" fmla="*/ 1693616 w 2393235"/>
                <a:gd name="connsiteY13" fmla="*/ 2278302 h 2393235"/>
                <a:gd name="connsiteX14" fmla="*/ 1511188 w 2393235"/>
                <a:gd name="connsiteY14" fmla="*/ 2344700 h 2393235"/>
                <a:gd name="connsiteX15" fmla="*/ 1389686 w 2393235"/>
                <a:gd name="connsiteY15" fmla="*/ 2134240 h 2393235"/>
                <a:gd name="connsiteX16" fmla="*/ 1003549 w 2393235"/>
                <a:gd name="connsiteY16" fmla="*/ 2134240 h 2393235"/>
                <a:gd name="connsiteX17" fmla="*/ 882047 w 2393235"/>
                <a:gd name="connsiteY17" fmla="*/ 2344700 h 2393235"/>
                <a:gd name="connsiteX18" fmla="*/ 699619 w 2393235"/>
                <a:gd name="connsiteY18" fmla="*/ 2278302 h 2393235"/>
                <a:gd name="connsiteX19" fmla="*/ 741824 w 2393235"/>
                <a:gd name="connsiteY19" fmla="*/ 2038980 h 2393235"/>
                <a:gd name="connsiteX20" fmla="*/ 446026 w 2393235"/>
                <a:gd name="connsiteY20" fmla="*/ 1790776 h 2393235"/>
                <a:gd name="connsiteX21" fmla="*/ 217670 w 2393235"/>
                <a:gd name="connsiteY21" fmla="*/ 1873898 h 2393235"/>
                <a:gd name="connsiteX22" fmla="*/ 120602 w 2393235"/>
                <a:gd name="connsiteY22" fmla="*/ 1705771 h 2393235"/>
                <a:gd name="connsiteX23" fmla="*/ 306765 w 2393235"/>
                <a:gd name="connsiteY23" fmla="*/ 1549569 h 2393235"/>
                <a:gd name="connsiteX24" fmla="*/ 239713 w 2393235"/>
                <a:gd name="connsiteY24" fmla="*/ 1169298 h 2393235"/>
                <a:gd name="connsiteX25" fmla="*/ 11352 w 2393235"/>
                <a:gd name="connsiteY25" fmla="*/ 1086189 h 2393235"/>
                <a:gd name="connsiteX26" fmla="*/ 45064 w 2393235"/>
                <a:gd name="connsiteY26" fmla="*/ 895002 h 2393235"/>
                <a:gd name="connsiteX27" fmla="*/ 288078 w 2393235"/>
                <a:gd name="connsiteY27" fmla="*/ 895008 h 2393235"/>
                <a:gd name="connsiteX28" fmla="*/ 481146 w 2393235"/>
                <a:gd name="connsiteY28" fmla="*/ 560603 h 2393235"/>
                <a:gd name="connsiteX29" fmla="*/ 359634 w 2393235"/>
                <a:gd name="connsiteY29" fmla="*/ 350150 h 2393235"/>
                <a:gd name="connsiteX30" fmla="*/ 508351 w 2393235"/>
                <a:gd name="connsiteY30" fmla="*/ 225362 h 2393235"/>
                <a:gd name="connsiteX31" fmla="*/ 694507 w 2393235"/>
                <a:gd name="connsiteY31" fmla="*/ 381574 h 2393235"/>
                <a:gd name="connsiteX32" fmla="*/ 1057357 w 2393235"/>
                <a:gd name="connsiteY32" fmla="*/ 249507 h 2393235"/>
                <a:gd name="connsiteX33" fmla="*/ 1099549 w 2393235"/>
                <a:gd name="connsiteY33" fmla="*/ 10184 h 2393235"/>
                <a:gd name="connsiteX34" fmla="*/ 1293686 w 2393235"/>
                <a:gd name="connsiteY34" fmla="*/ 10184 h 2393235"/>
                <a:gd name="connsiteX35" fmla="*/ 1335878 w 2393235"/>
                <a:gd name="connsiteY35" fmla="*/ 249507 h 2393235"/>
                <a:gd name="connsiteX36" fmla="*/ 1698728 w 2393235"/>
                <a:gd name="connsiteY36" fmla="*/ 381574 h 23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93235" h="2393235">
                  <a:moveTo>
                    <a:pt x="1698728" y="381574"/>
                  </a:moveTo>
                  <a:lnTo>
                    <a:pt x="1884884" y="225362"/>
                  </a:lnTo>
                  <a:lnTo>
                    <a:pt x="2033601" y="350150"/>
                  </a:lnTo>
                  <a:lnTo>
                    <a:pt x="1912088" y="560604"/>
                  </a:lnTo>
                  <a:cubicBezTo>
                    <a:pt x="1998491" y="657801"/>
                    <a:pt x="2064183" y="771583"/>
                    <a:pt x="2105157" y="895008"/>
                  </a:cubicBezTo>
                  <a:lnTo>
                    <a:pt x="2348171" y="895002"/>
                  </a:lnTo>
                  <a:lnTo>
                    <a:pt x="2381883" y="1086189"/>
                  </a:lnTo>
                  <a:lnTo>
                    <a:pt x="2153522" y="1169299"/>
                  </a:lnTo>
                  <a:cubicBezTo>
                    <a:pt x="2157233" y="1299295"/>
                    <a:pt x="2134419" y="1428683"/>
                    <a:pt x="2086470" y="1549570"/>
                  </a:cubicBezTo>
                  <a:lnTo>
                    <a:pt x="2272633" y="1705771"/>
                  </a:lnTo>
                  <a:lnTo>
                    <a:pt x="2175565" y="1873898"/>
                  </a:lnTo>
                  <a:lnTo>
                    <a:pt x="1947209" y="1790776"/>
                  </a:lnTo>
                  <a:cubicBezTo>
                    <a:pt x="1866492" y="1892744"/>
                    <a:pt x="1765846" y="1977196"/>
                    <a:pt x="1651411" y="2038980"/>
                  </a:cubicBezTo>
                  <a:lnTo>
                    <a:pt x="1693616" y="2278302"/>
                  </a:lnTo>
                  <a:lnTo>
                    <a:pt x="1511188" y="2344700"/>
                  </a:lnTo>
                  <a:lnTo>
                    <a:pt x="1389686" y="2134240"/>
                  </a:lnTo>
                  <a:cubicBezTo>
                    <a:pt x="1262310" y="2160468"/>
                    <a:pt x="1130925" y="2160468"/>
                    <a:pt x="1003549" y="2134240"/>
                  </a:cubicBezTo>
                  <a:lnTo>
                    <a:pt x="882047" y="2344700"/>
                  </a:lnTo>
                  <a:lnTo>
                    <a:pt x="699619" y="2278302"/>
                  </a:lnTo>
                  <a:lnTo>
                    <a:pt x="741824" y="2038980"/>
                  </a:lnTo>
                  <a:cubicBezTo>
                    <a:pt x="627389" y="1977196"/>
                    <a:pt x="526742" y="1892744"/>
                    <a:pt x="446026" y="1790776"/>
                  </a:cubicBezTo>
                  <a:lnTo>
                    <a:pt x="217670" y="1873898"/>
                  </a:lnTo>
                  <a:lnTo>
                    <a:pt x="120602" y="1705771"/>
                  </a:lnTo>
                  <a:lnTo>
                    <a:pt x="306765" y="1549569"/>
                  </a:lnTo>
                  <a:cubicBezTo>
                    <a:pt x="258816" y="1428682"/>
                    <a:pt x="236002" y="1299294"/>
                    <a:pt x="239713" y="1169298"/>
                  </a:cubicBezTo>
                  <a:lnTo>
                    <a:pt x="11352" y="1086189"/>
                  </a:lnTo>
                  <a:lnTo>
                    <a:pt x="45064" y="895002"/>
                  </a:lnTo>
                  <a:lnTo>
                    <a:pt x="288078" y="895008"/>
                  </a:lnTo>
                  <a:cubicBezTo>
                    <a:pt x="329052" y="771583"/>
                    <a:pt x="394744" y="657800"/>
                    <a:pt x="481146" y="560603"/>
                  </a:cubicBezTo>
                  <a:lnTo>
                    <a:pt x="359634" y="350150"/>
                  </a:lnTo>
                  <a:lnTo>
                    <a:pt x="508351" y="225362"/>
                  </a:lnTo>
                  <a:lnTo>
                    <a:pt x="694507" y="381574"/>
                  </a:lnTo>
                  <a:cubicBezTo>
                    <a:pt x="805231" y="313362"/>
                    <a:pt x="928692" y="268426"/>
                    <a:pt x="1057357" y="249507"/>
                  </a:cubicBezTo>
                  <a:lnTo>
                    <a:pt x="1099549" y="10184"/>
                  </a:lnTo>
                  <a:lnTo>
                    <a:pt x="1293686" y="10184"/>
                  </a:lnTo>
                  <a:lnTo>
                    <a:pt x="1335878" y="249507"/>
                  </a:lnTo>
                  <a:cubicBezTo>
                    <a:pt x="1464543" y="268426"/>
                    <a:pt x="1588004" y="313362"/>
                    <a:pt x="1698728" y="38157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001">
              <a:schemeClr val="dk2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7055" tIns="456648" rIns="397055" bIns="488039" spcCol="1270" anchor="ctr"/>
            <a:lstStyle/>
            <a:p>
              <a:pPr algn="ctr" defTabSz="126682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75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63" name="Diagramme 62"/>
            <p:cNvGraphicFramePr/>
            <p:nvPr/>
          </p:nvGraphicFramePr>
          <p:xfrm>
            <a:off x="1527069" y="1702820"/>
            <a:ext cx="1953288" cy="163857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2" name="Flèche gauche 1"/>
            <p:cNvSpPr/>
            <p:nvPr/>
          </p:nvSpPr>
          <p:spPr>
            <a:xfrm rot="2485885">
              <a:off x="3042904" y="3030699"/>
              <a:ext cx="598081" cy="455612"/>
            </a:xfrm>
            <a:prstGeom prst="leftArrow">
              <a:avLst/>
            </a:prstGeom>
            <a:solidFill>
              <a:srgbClr val="FF000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B83F2-66AE-8E4F-842C-BDE4C3BB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886C6-6F02-8448-90E1-F4504B779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72DF1-2AF2-C444-A7D5-B0C41CE86AD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67997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7327E0-92A9-2FB7-9F71-0E5679C7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F3FDE6-C533-E755-DD33-B794C7389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88308"/>
            <a:ext cx="7188989" cy="1021424"/>
          </a:xfrm>
        </p:spPr>
        <p:txBody>
          <a:bodyPr anchor="b">
            <a:normAutofit/>
          </a:bodyPr>
          <a:lstStyle/>
          <a:p>
            <a:r>
              <a:rPr lang="en-GB" sz="4000">
                <a:solidFill>
                  <a:schemeClr val="bg1"/>
                </a:solidFill>
              </a:rPr>
              <a:t>Food Safety Management System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1440584"/>
            <a:ext cx="80271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C2F6CE-0CF2-4DDD-85F5-96799A328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164811" y="6267491"/>
            <a:ext cx="80271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18">
            <a:extLst>
              <a:ext uri="{FF2B5EF4-FFF2-40B4-BE49-F238E27FC236}">
                <a16:creationId xmlns:a16="http://schemas.microsoft.com/office/drawing/2014/main" id="{CE29D74A-23CE-EDCB-9224-2006EFB71FDD}"/>
              </a:ext>
            </a:extLst>
          </p:cNvPr>
          <p:cNvGrpSpPr>
            <a:grpSpLocks/>
          </p:cNvGrpSpPr>
          <p:nvPr/>
        </p:nvGrpSpPr>
        <p:grpSpPr bwMode="auto">
          <a:xfrm>
            <a:off x="2890027" y="1715407"/>
            <a:ext cx="6791001" cy="4552084"/>
            <a:chOff x="0" y="100013"/>
            <a:chExt cx="9144001" cy="6811175"/>
          </a:xfrm>
        </p:grpSpPr>
        <p:grpSp>
          <p:nvGrpSpPr>
            <p:cNvPr id="8" name="Group 78">
              <a:extLst>
                <a:ext uri="{FF2B5EF4-FFF2-40B4-BE49-F238E27FC236}">
                  <a16:creationId xmlns:a16="http://schemas.microsoft.com/office/drawing/2014/main" id="{F06AFFCF-22A2-1939-B8D2-919E8D8BB7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0013"/>
              <a:ext cx="9144001" cy="6811175"/>
              <a:chOff x="45" y="0"/>
              <a:chExt cx="5760" cy="4354"/>
            </a:xfrm>
          </p:grpSpPr>
          <p:sp>
            <p:nvSpPr>
              <p:cNvPr id="21" name="Rectangle 76">
                <a:extLst>
                  <a:ext uri="{FF2B5EF4-FFF2-40B4-BE49-F238E27FC236}">
                    <a16:creationId xmlns:a16="http://schemas.microsoft.com/office/drawing/2014/main" id="{C7999F30-04E6-3692-ED5E-FF3E2B8C696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5" y="0"/>
                <a:ext cx="5760" cy="4354"/>
              </a:xfrm>
              <a:prstGeom prst="rect">
                <a:avLst/>
              </a:prstGeom>
              <a:solidFill>
                <a:srgbClr val="E1F2F3"/>
              </a:solidFill>
              <a:ln w="76200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rgbClr val="991F00"/>
                </a:prst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1200">
                  <a:latin typeface="Arial Narrow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22" name="Rectangle 77">
                <a:extLst>
                  <a:ext uri="{FF2B5EF4-FFF2-40B4-BE49-F238E27FC236}">
                    <a16:creationId xmlns:a16="http://schemas.microsoft.com/office/drawing/2014/main" id="{6A72D563-C058-7A53-B45B-E18FC530D35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55" y="91"/>
                <a:ext cx="5075" cy="325"/>
              </a:xfrm>
              <a:prstGeom prst="rect">
                <a:avLst/>
              </a:prstGeom>
              <a:solidFill>
                <a:srgbClr val="ABDBDD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563324">
                  <a:lnSpc>
                    <a:spcPct val="90000"/>
                  </a:lnSpc>
                  <a:spcAft>
                    <a:spcPts val="370"/>
                  </a:spcAft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FOOD SAFETY ASSURANCE SYSTEM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9" name="Rectangle 64">
              <a:extLst>
                <a:ext uri="{FF2B5EF4-FFF2-40B4-BE49-F238E27FC236}">
                  <a16:creationId xmlns:a16="http://schemas.microsoft.com/office/drawing/2014/main" id="{5DA89C67-5315-931A-A815-83D5817E23C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7316" y="5157444"/>
              <a:ext cx="8211159" cy="673967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 defTabSz="563324">
                <a:lnSpc>
                  <a:spcPct val="90000"/>
                </a:lnSpc>
                <a:spcAft>
                  <a:spcPts val="370"/>
                </a:spcAft>
                <a:defRPr/>
              </a:pPr>
              <a:r>
                <a:rPr lang="en-US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Traceability, Recall Procedures, Crisis Management</a:t>
              </a:r>
              <a:endParaRPr lang="en-GB" sz="12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Rectangle 65">
              <a:extLst>
                <a:ext uri="{FF2B5EF4-FFF2-40B4-BE49-F238E27FC236}">
                  <a16:creationId xmlns:a16="http://schemas.microsoft.com/office/drawing/2014/main" id="{2F03B78F-2E48-F9FE-9748-DE16AA5D27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94174" y="6013758"/>
              <a:ext cx="8214740" cy="673966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 defTabSz="563324">
                <a:lnSpc>
                  <a:spcPct val="90000"/>
                </a:lnSpc>
                <a:spcAft>
                  <a:spcPts val="370"/>
                </a:spcAft>
                <a:defRPr/>
              </a:pPr>
              <a:r>
                <a:rPr lang="en-GB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Management commitment, Human Resource Management and Training</a:t>
              </a:r>
              <a:endParaRPr lang="en-GB" sz="12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1" name="Rectangle 66">
              <a:extLst>
                <a:ext uri="{FF2B5EF4-FFF2-40B4-BE49-F238E27FC236}">
                  <a16:creationId xmlns:a16="http://schemas.microsoft.com/office/drawing/2014/main" id="{A076B3BE-B1A8-BBB7-DB50-E01B990E15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92383" y="244817"/>
              <a:ext cx="8057178" cy="5077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7" dist="17961" dir="2700000">
                <a:srgbClr val="ABDBDD">
                  <a:gamma/>
                  <a:shade val="60000"/>
                  <a:invGamma/>
                </a:srgbClr>
              </a:prstShdw>
            </a:effectLst>
          </p:spPr>
          <p:txBody>
            <a:bodyPr wrap="none" anchor="ctr">
              <a:noAutofit/>
            </a:bodyPr>
            <a:lstStyle/>
            <a:p>
              <a:pPr algn="ctr" defTabSz="563324">
                <a:lnSpc>
                  <a:spcPct val="90000"/>
                </a:lnSpc>
                <a:spcAft>
                  <a:spcPts val="370"/>
                </a:spcAft>
                <a:defRPr/>
              </a:pPr>
              <a:r>
                <a:rPr lang="en-GB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FOOD SAFETY ASSURANCE SYSTEM</a:t>
              </a:r>
              <a:endParaRPr lang="en-GB" sz="1200">
                <a:latin typeface="Arial Narrow" panose="020B0606020202030204" pitchFamily="34" charset="0"/>
              </a:endParaRPr>
            </a:p>
          </p:txBody>
        </p:sp>
        <p:grpSp>
          <p:nvGrpSpPr>
            <p:cNvPr id="12" name="Group 67">
              <a:extLst>
                <a:ext uri="{FF2B5EF4-FFF2-40B4-BE49-F238E27FC236}">
                  <a16:creationId xmlns:a16="http://schemas.microsoft.com/office/drawing/2014/main" id="{A3709675-AFE6-97AB-5DAF-415402460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852" y="909614"/>
              <a:ext cx="2714626" cy="3970360"/>
              <a:chOff x="318" y="434"/>
              <a:chExt cx="1710" cy="2538"/>
            </a:xfrm>
          </p:grpSpPr>
          <p:sp>
            <p:nvSpPr>
              <p:cNvPr id="19" name="AutoShape 68">
                <a:extLst>
                  <a:ext uri="{FF2B5EF4-FFF2-40B4-BE49-F238E27FC236}">
                    <a16:creationId xmlns:a16="http://schemas.microsoft.com/office/drawing/2014/main" id="{04D72C9C-684C-6371-F193-32366C3D56F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55" y="921"/>
                <a:ext cx="1673" cy="2051"/>
              </a:xfrm>
              <a:prstGeom prst="foldedCorner">
                <a:avLst>
                  <a:gd name="adj" fmla="val 12500"/>
                </a:avLst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Layout and building design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Processing equipment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Maintenance and services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Incoming materials handling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Processing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Cleaning and disinfection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Storage, transport &amp; distribution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Personal hygiene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Pest prevention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Security measures</a:t>
                </a:r>
                <a:endParaRPr lang="en-US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7042" indent="-147042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0" name="Rectangle 69">
                <a:extLst>
                  <a:ext uri="{FF2B5EF4-FFF2-40B4-BE49-F238E27FC236}">
                    <a16:creationId xmlns:a16="http://schemas.microsoft.com/office/drawing/2014/main" id="{4ADDD69D-68F1-24AA-E1C4-ADCFE45D722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18" y="434"/>
                <a:ext cx="1675" cy="37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563324">
                  <a:lnSpc>
                    <a:spcPct val="90000"/>
                  </a:lnSpc>
                  <a:spcAft>
                    <a:spcPts val="370"/>
                  </a:spcAft>
                  <a:buClr>
                    <a:schemeClr val="accent2"/>
                  </a:buClr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Good Hygienic</a:t>
                </a:r>
              </a:p>
              <a:p>
                <a:pPr algn="ctr" defTabSz="563324">
                  <a:lnSpc>
                    <a:spcPct val="90000"/>
                  </a:lnSpc>
                  <a:spcAft>
                    <a:spcPts val="370"/>
                  </a:spcAft>
                  <a:buClr>
                    <a:schemeClr val="accent2"/>
                  </a:buClr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Practices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3" name="Group 70">
              <a:extLst>
                <a:ext uri="{FF2B5EF4-FFF2-40B4-BE49-F238E27FC236}">
                  <a16:creationId xmlns:a16="http://schemas.microsoft.com/office/drawing/2014/main" id="{6A6FF2EE-9C32-4C51-068D-5F14B59976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5163" y="941388"/>
              <a:ext cx="2660650" cy="3995737"/>
              <a:chOff x="2064" y="436"/>
              <a:chExt cx="1676" cy="2554"/>
            </a:xfrm>
            <a:solidFill>
              <a:schemeClr val="bg1"/>
            </a:solidFill>
          </p:grpSpPr>
          <p:sp>
            <p:nvSpPr>
              <p:cNvPr id="17" name="AutoShape 71">
                <a:extLst>
                  <a:ext uri="{FF2B5EF4-FFF2-40B4-BE49-F238E27FC236}">
                    <a16:creationId xmlns:a16="http://schemas.microsoft.com/office/drawing/2014/main" id="{1ED9D56F-A888-746D-1791-73F427D6406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64" y="938"/>
                <a:ext cx="1676" cy="2052"/>
              </a:xfrm>
              <a:prstGeom prst="foldedCorner">
                <a:avLst>
                  <a:gd name="adj" fmla="val 12500"/>
                </a:avLst>
              </a:prstGeom>
              <a:grpFill/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Conducting hazard analysis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Determining Critical Control 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Points (CCP)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Critical Limits (CL)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monitoring 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corrective actions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 verification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 procedures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documentation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 and records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Rectangle 72">
                <a:extLst>
                  <a:ext uri="{FF2B5EF4-FFF2-40B4-BE49-F238E27FC236}">
                    <a16:creationId xmlns:a16="http://schemas.microsoft.com/office/drawing/2014/main" id="{D831755D-A4CD-E756-19AF-2420F02FA8E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64" y="436"/>
                <a:ext cx="1676" cy="379"/>
              </a:xfrm>
              <a:prstGeom prst="rect">
                <a:avLst/>
              </a:prstGeom>
              <a:grp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563324">
                  <a:lnSpc>
                    <a:spcPct val="90000"/>
                  </a:lnSpc>
                  <a:spcAft>
                    <a:spcPts val="370"/>
                  </a:spcAft>
                  <a:buClr>
                    <a:schemeClr val="accent2"/>
                  </a:buClr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HACCP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4" name="Group 73">
              <a:extLst>
                <a:ext uri="{FF2B5EF4-FFF2-40B4-BE49-F238E27FC236}">
                  <a16:creationId xmlns:a16="http://schemas.microsoft.com/office/drawing/2014/main" id="{FA1E905B-99E7-FDA5-421E-003418E0BF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26140" y="941388"/>
              <a:ext cx="2736851" cy="3967162"/>
              <a:chOff x="3787" y="436"/>
              <a:chExt cx="1724" cy="2536"/>
            </a:xfrm>
            <a:solidFill>
              <a:schemeClr val="bg1"/>
            </a:solidFill>
          </p:grpSpPr>
          <p:sp>
            <p:nvSpPr>
              <p:cNvPr id="15" name="AutoShape 74">
                <a:extLst>
                  <a:ext uri="{FF2B5EF4-FFF2-40B4-BE49-F238E27FC236}">
                    <a16:creationId xmlns:a16="http://schemas.microsoft.com/office/drawing/2014/main" id="{6E099476-245B-075D-0B8F-DC509C3B62D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87" y="920"/>
                <a:ext cx="1675" cy="2052"/>
              </a:xfrm>
              <a:prstGeom prst="foldedCorner">
                <a:avLst>
                  <a:gd name="adj" fmla="val 12500"/>
                </a:avLst>
              </a:prstGeom>
              <a:grpFill/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 dirty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 dirty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 dirty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Raw material &amp; 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product testing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Environmental monitoring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Maintenance checks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Release of products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Audits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Employee reports (whistleblowing)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115" kern="1200" dirty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Consumer complaint handling	</a:t>
                </a: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 dirty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 dirty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0587" indent="-90587" defTabSz="563324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115" kern="1200" dirty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7042" indent="-147042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6" name="Rectangle 75">
                <a:extLst>
                  <a:ext uri="{FF2B5EF4-FFF2-40B4-BE49-F238E27FC236}">
                    <a16:creationId xmlns:a16="http://schemas.microsoft.com/office/drawing/2014/main" id="{D4AFB62D-FBD8-C3D6-3787-BDE292415D2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833" y="436"/>
                <a:ext cx="1678" cy="377"/>
              </a:xfrm>
              <a:prstGeom prst="rect">
                <a:avLst/>
              </a:prstGeom>
              <a:grp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563324">
                  <a:lnSpc>
                    <a:spcPct val="90000"/>
                  </a:lnSpc>
                  <a:spcAft>
                    <a:spcPts val="370"/>
                  </a:spcAft>
                  <a:buClr>
                    <a:schemeClr val="accent2"/>
                  </a:buClr>
                  <a:defRPr/>
                </a:pPr>
                <a:r>
                  <a:rPr lang="en-US" sz="1115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Verifications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2472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EA36F-543F-E04A-9F5A-DC6297268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dirty="0" err="1"/>
              <a:t>Buitoni</a:t>
            </a:r>
            <a:r>
              <a:rPr lang="fr-FR" dirty="0"/>
              <a:t> </a:t>
            </a:r>
            <a:r>
              <a:rPr lang="fr-FR" dirty="0" err="1"/>
              <a:t>outbreak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Investigative</a:t>
            </a:r>
            <a:r>
              <a:rPr lang="fr-FR" dirty="0"/>
              <a:t> media reports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7399E0-CAA4-054B-AA7E-72FE768E8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Poor </a:t>
            </a:r>
            <a:r>
              <a:rPr lang="fr-FR" err="1"/>
              <a:t>hygiene</a:t>
            </a:r>
            <a:r>
              <a:rPr lang="fr-FR"/>
              <a:t> in the </a:t>
            </a:r>
            <a:r>
              <a:rPr lang="fr-FR" err="1"/>
              <a:t>factory</a:t>
            </a:r>
            <a:endParaRPr lang="fr-FR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564591-D0C5-F446-9055-17441D813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06155" y="1725260"/>
            <a:ext cx="5183188" cy="823912"/>
          </a:xfrm>
        </p:spPr>
        <p:txBody>
          <a:bodyPr/>
          <a:lstStyle/>
          <a:p>
            <a:r>
              <a:rPr lang="fr-FR"/>
              <a:t>Photos </a:t>
            </a:r>
            <a:r>
              <a:rPr lang="fr-FR" err="1"/>
              <a:t>reported</a:t>
            </a:r>
            <a:r>
              <a:rPr lang="fr-FR"/>
              <a:t> by an </a:t>
            </a:r>
            <a:r>
              <a:rPr lang="fr-FR" err="1"/>
              <a:t>employee</a:t>
            </a:r>
            <a:r>
              <a:rPr lang="fr-FR"/>
              <a:t> in Mai 2021, a </a:t>
            </a:r>
            <a:r>
              <a:rPr lang="fr-FR" err="1"/>
              <a:t>year</a:t>
            </a:r>
            <a:r>
              <a:rPr lang="fr-FR"/>
              <a:t> </a:t>
            </a:r>
            <a:r>
              <a:rPr lang="fr-FR" err="1"/>
              <a:t>before</a:t>
            </a:r>
            <a:r>
              <a:rPr lang="fr-FR"/>
              <a:t> the </a:t>
            </a:r>
            <a:r>
              <a:rPr lang="fr-FR" err="1"/>
              <a:t>outbreak</a:t>
            </a:r>
            <a:endParaRPr lang="fr-FR"/>
          </a:p>
        </p:txBody>
      </p:sp>
      <p:pic>
        <p:nvPicPr>
          <p:cNvPr id="4" name="Content Placeholder 3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E4E25151-CE92-3748-A6D5-3D2D2FC232E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9674683" y="4487536"/>
            <a:ext cx="1632807" cy="2176531"/>
          </a:xfrm>
        </p:spPr>
      </p:pic>
      <p:graphicFrame>
        <p:nvGraphicFramePr>
          <p:cNvPr id="20" name="Content Placeholder 11">
            <a:extLst>
              <a:ext uri="{FF2B5EF4-FFF2-40B4-BE49-F238E27FC236}">
                <a16:creationId xmlns:a16="http://schemas.microsoft.com/office/drawing/2014/main" id="{0ED5D7B4-C16F-F580-0BFA-D48E63058763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8" descr="A picture containing food, blue, snack food&#10;&#10;Description automatically generated">
            <a:extLst>
              <a:ext uri="{FF2B5EF4-FFF2-40B4-BE49-F238E27FC236}">
                <a16:creationId xmlns:a16="http://schemas.microsoft.com/office/drawing/2014/main" id="{551A6FC6-EF80-A64E-97CB-7C118D0E8D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7081" y="2829942"/>
            <a:ext cx="1753940" cy="1517427"/>
          </a:xfrm>
          <a:prstGeom prst="rect">
            <a:avLst/>
          </a:prstGeom>
        </p:spPr>
      </p:pic>
      <p:pic>
        <p:nvPicPr>
          <p:cNvPr id="11" name="Picture 10" descr="A picture containing text, white, sign, several&#10;&#10;Description automatically generated">
            <a:extLst>
              <a:ext uri="{FF2B5EF4-FFF2-40B4-BE49-F238E27FC236}">
                <a16:creationId xmlns:a16="http://schemas.microsoft.com/office/drawing/2014/main" id="{886159F6-DEAB-A644-9C0D-5D38A72283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00914" y="4524660"/>
            <a:ext cx="1632807" cy="1543428"/>
          </a:xfrm>
          <a:prstGeom prst="rect">
            <a:avLst/>
          </a:prstGeom>
        </p:spPr>
      </p:pic>
      <p:pic>
        <p:nvPicPr>
          <p:cNvPr id="14" name="Picture 13" descr="A picture containing outdoor, smoke, wave&#10;&#10;Description automatically generated">
            <a:extLst>
              <a:ext uri="{FF2B5EF4-FFF2-40B4-BE49-F238E27FC236}">
                <a16:creationId xmlns:a16="http://schemas.microsoft.com/office/drawing/2014/main" id="{8BC56736-ED52-7D4F-A520-41AC75272F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8594" y="4511960"/>
            <a:ext cx="1939643" cy="1543428"/>
          </a:xfrm>
          <a:prstGeom prst="rect">
            <a:avLst/>
          </a:prstGeom>
        </p:spPr>
      </p:pic>
      <p:pic>
        <p:nvPicPr>
          <p:cNvPr id="16" name="Picture 15" descr="A picture containing indoor, dirty, messy, cluttered&#10;&#10;Description automatically generated">
            <a:extLst>
              <a:ext uri="{FF2B5EF4-FFF2-40B4-BE49-F238E27FC236}">
                <a16:creationId xmlns:a16="http://schemas.microsoft.com/office/drawing/2014/main" id="{F0AA36E5-9B12-CD4D-B836-DDEB1ED09B7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44483" y="2839494"/>
            <a:ext cx="1504380" cy="1478269"/>
          </a:xfrm>
          <a:prstGeom prst="rect">
            <a:avLst/>
          </a:prstGeom>
        </p:spPr>
      </p:pic>
      <p:pic>
        <p:nvPicPr>
          <p:cNvPr id="18" name="Picture 17" descr="A picture containing cake, indoor, slice, pan&#10;&#10;Description automatically generated">
            <a:extLst>
              <a:ext uri="{FF2B5EF4-FFF2-40B4-BE49-F238E27FC236}">
                <a16:creationId xmlns:a16="http://schemas.microsoft.com/office/drawing/2014/main" id="{1BB87AC1-12C8-BB46-AF68-DBAE707D08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29829" y="2846856"/>
            <a:ext cx="1945846" cy="145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27AC07-9339-AAE1-1E10-6C15AADE4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63038BC-9FCB-466B-8EE5-7B0DC8F25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58F4797-C77D-4821-B8FF-057D7524C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0CB3DB-B42E-47BF-A595-527CB329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5" y="685800"/>
            <a:ext cx="10800971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014150-E475-319F-2C4B-9B35BF4F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58" y="466356"/>
            <a:ext cx="9292856" cy="137160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Food Safety Management System </a:t>
            </a:r>
          </a:p>
        </p:txBody>
      </p:sp>
      <p:grpSp>
        <p:nvGrpSpPr>
          <p:cNvPr id="7" name="Groupe 18">
            <a:extLst>
              <a:ext uri="{FF2B5EF4-FFF2-40B4-BE49-F238E27FC236}">
                <a16:creationId xmlns:a16="http://schemas.microsoft.com/office/drawing/2014/main" id="{C1AA908E-413D-91A1-DD24-2C1A0DD5257E}"/>
              </a:ext>
            </a:extLst>
          </p:cNvPr>
          <p:cNvGrpSpPr>
            <a:grpSpLocks/>
          </p:cNvGrpSpPr>
          <p:nvPr/>
        </p:nvGrpSpPr>
        <p:grpSpPr bwMode="auto">
          <a:xfrm>
            <a:off x="2525486" y="1640114"/>
            <a:ext cx="6850743" cy="4532086"/>
            <a:chOff x="0" y="100013"/>
            <a:chExt cx="9144001" cy="6811175"/>
          </a:xfrm>
        </p:grpSpPr>
        <p:grpSp>
          <p:nvGrpSpPr>
            <p:cNvPr id="8" name="Group 78">
              <a:extLst>
                <a:ext uri="{FF2B5EF4-FFF2-40B4-BE49-F238E27FC236}">
                  <a16:creationId xmlns:a16="http://schemas.microsoft.com/office/drawing/2014/main" id="{215EAF6E-B10C-C2F0-0DC2-31E58B265C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0013"/>
              <a:ext cx="9144001" cy="6811175"/>
              <a:chOff x="45" y="0"/>
              <a:chExt cx="5760" cy="4354"/>
            </a:xfrm>
          </p:grpSpPr>
          <p:sp>
            <p:nvSpPr>
              <p:cNvPr id="21" name="Rectangle 76">
                <a:extLst>
                  <a:ext uri="{FF2B5EF4-FFF2-40B4-BE49-F238E27FC236}">
                    <a16:creationId xmlns:a16="http://schemas.microsoft.com/office/drawing/2014/main" id="{992C68A6-1811-E4B6-7C55-53BB5ECFEB5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5" y="0"/>
                <a:ext cx="5760" cy="4354"/>
              </a:xfrm>
              <a:prstGeom prst="rect">
                <a:avLst/>
              </a:prstGeom>
              <a:solidFill>
                <a:srgbClr val="E1F2F3"/>
              </a:solidFill>
              <a:ln w="76200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rgbClr val="991F00"/>
                </a:prst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1200">
                  <a:latin typeface="Arial Narrow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22" name="Rectangle 77">
                <a:extLst>
                  <a:ext uri="{FF2B5EF4-FFF2-40B4-BE49-F238E27FC236}">
                    <a16:creationId xmlns:a16="http://schemas.microsoft.com/office/drawing/2014/main" id="{A4243EF3-924A-B4CB-FCA2-F540C258928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55" y="91"/>
                <a:ext cx="5075" cy="325"/>
              </a:xfrm>
              <a:prstGeom prst="rect">
                <a:avLst/>
              </a:prstGeom>
              <a:solidFill>
                <a:srgbClr val="ABDBDD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606247">
                  <a:lnSpc>
                    <a:spcPct val="90000"/>
                  </a:lnSpc>
                  <a:spcAft>
                    <a:spcPts val="398"/>
                  </a:spcAft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FOOD SAFETY ASSURANCE SYSTEM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9" name="Rectangle 64">
              <a:extLst>
                <a:ext uri="{FF2B5EF4-FFF2-40B4-BE49-F238E27FC236}">
                  <a16:creationId xmlns:a16="http://schemas.microsoft.com/office/drawing/2014/main" id="{3A3B8B91-457F-1A7D-99D3-32CFFE572D0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7316" y="5157444"/>
              <a:ext cx="8211159" cy="673967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 defTabSz="606247">
                <a:lnSpc>
                  <a:spcPct val="90000"/>
                </a:lnSpc>
                <a:spcAft>
                  <a:spcPts val="398"/>
                </a:spcAft>
                <a:defRPr/>
              </a:pPr>
              <a:r>
                <a: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Traceability, Recall Procedures, Crisis Management</a:t>
              </a:r>
              <a:endParaRPr lang="en-GB" sz="12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Rectangle 65">
              <a:extLst>
                <a:ext uri="{FF2B5EF4-FFF2-40B4-BE49-F238E27FC236}">
                  <a16:creationId xmlns:a16="http://schemas.microsoft.com/office/drawing/2014/main" id="{8E360C06-724B-7F5C-7963-3AF04804C1F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94174" y="6013758"/>
              <a:ext cx="8214740" cy="673966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 defTabSz="606247">
                <a:lnSpc>
                  <a:spcPct val="90000"/>
                </a:lnSpc>
                <a:spcAft>
                  <a:spcPts val="398"/>
                </a:spcAft>
                <a:defRPr/>
              </a:pPr>
              <a:r>
                <a:rPr lang="en-GB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Management commitment, Human Resource Management and Training</a:t>
              </a:r>
              <a:endParaRPr lang="en-GB" sz="12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1" name="Rectangle 66">
              <a:extLst>
                <a:ext uri="{FF2B5EF4-FFF2-40B4-BE49-F238E27FC236}">
                  <a16:creationId xmlns:a16="http://schemas.microsoft.com/office/drawing/2014/main" id="{BCFE6D5B-9A16-0ADD-3831-3C31CEC39F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92383" y="244817"/>
              <a:ext cx="8057178" cy="5077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7" dist="17961" dir="2700000">
                <a:srgbClr val="ABDBDD">
                  <a:gamma/>
                  <a:shade val="60000"/>
                  <a:invGamma/>
                </a:srgbClr>
              </a:prstShdw>
            </a:effectLst>
          </p:spPr>
          <p:txBody>
            <a:bodyPr wrap="none" anchor="ctr">
              <a:noAutofit/>
            </a:bodyPr>
            <a:lstStyle/>
            <a:p>
              <a:pPr algn="ctr" defTabSz="606247">
                <a:lnSpc>
                  <a:spcPct val="90000"/>
                </a:lnSpc>
                <a:spcAft>
                  <a:spcPts val="398"/>
                </a:spcAft>
                <a:defRPr/>
              </a:pPr>
              <a:r>
                <a:rPr lang="en-GB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FOOD SAFETY ASSURANCE SYSTEM</a:t>
              </a:r>
              <a:endParaRPr lang="en-GB" sz="1200">
                <a:latin typeface="Arial Narrow" panose="020B0606020202030204" pitchFamily="34" charset="0"/>
              </a:endParaRPr>
            </a:p>
          </p:txBody>
        </p:sp>
        <p:grpSp>
          <p:nvGrpSpPr>
            <p:cNvPr id="12" name="Group 67">
              <a:extLst>
                <a:ext uri="{FF2B5EF4-FFF2-40B4-BE49-F238E27FC236}">
                  <a16:creationId xmlns:a16="http://schemas.microsoft.com/office/drawing/2014/main" id="{4F54AEF2-AF47-3DDE-1776-2DE8CFC107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852" y="909614"/>
              <a:ext cx="2714626" cy="3970360"/>
              <a:chOff x="318" y="434"/>
              <a:chExt cx="1710" cy="2538"/>
            </a:xfrm>
          </p:grpSpPr>
          <p:sp>
            <p:nvSpPr>
              <p:cNvPr id="19" name="AutoShape 68">
                <a:extLst>
                  <a:ext uri="{FF2B5EF4-FFF2-40B4-BE49-F238E27FC236}">
                    <a16:creationId xmlns:a16="http://schemas.microsoft.com/office/drawing/2014/main" id="{1C56C415-FD19-48F1-11DC-2A0006CEF04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55" y="921"/>
                <a:ext cx="1673" cy="2051"/>
              </a:xfrm>
              <a:prstGeom prst="foldedCorner">
                <a:avLst>
                  <a:gd name="adj" fmla="val 12500"/>
                </a:avLst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Layout and building design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Processing equipment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Maintenance and services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Incoming materials handling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Processing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Cleaning and disinfection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Storage, transport &amp; distribution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Personal hygiene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Pest prevention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Security measures</a:t>
                </a: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7042" indent="-147042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0" name="Rectangle 69">
                <a:extLst>
                  <a:ext uri="{FF2B5EF4-FFF2-40B4-BE49-F238E27FC236}">
                    <a16:creationId xmlns:a16="http://schemas.microsoft.com/office/drawing/2014/main" id="{DEFD4D43-FD4F-FE31-56E5-F1C24D0963B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18" y="434"/>
                <a:ext cx="1675" cy="37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606247">
                  <a:lnSpc>
                    <a:spcPct val="90000"/>
                  </a:lnSpc>
                  <a:spcAft>
                    <a:spcPts val="398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Good Hygienic</a:t>
                </a:r>
              </a:p>
              <a:p>
                <a:pPr algn="ctr" defTabSz="606247">
                  <a:lnSpc>
                    <a:spcPct val="90000"/>
                  </a:lnSpc>
                  <a:spcAft>
                    <a:spcPts val="398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Practices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3" name="Group 70">
              <a:extLst>
                <a:ext uri="{FF2B5EF4-FFF2-40B4-BE49-F238E27FC236}">
                  <a16:creationId xmlns:a16="http://schemas.microsoft.com/office/drawing/2014/main" id="{0EA2BDE5-3772-B97B-6A07-B8B2627752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5163" y="941388"/>
              <a:ext cx="2660650" cy="3995737"/>
              <a:chOff x="2064" y="436"/>
              <a:chExt cx="1676" cy="2554"/>
            </a:xfrm>
            <a:solidFill>
              <a:schemeClr val="bg1"/>
            </a:solidFill>
          </p:grpSpPr>
          <p:sp>
            <p:nvSpPr>
              <p:cNvPr id="17" name="AutoShape 71">
                <a:extLst>
                  <a:ext uri="{FF2B5EF4-FFF2-40B4-BE49-F238E27FC236}">
                    <a16:creationId xmlns:a16="http://schemas.microsoft.com/office/drawing/2014/main" id="{52940A16-9B50-722A-A7A9-8A5D1687D06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64" y="938"/>
                <a:ext cx="1676" cy="2052"/>
              </a:xfrm>
              <a:prstGeom prst="foldedCorner">
                <a:avLst>
                  <a:gd name="adj" fmla="val 12500"/>
                </a:avLst>
              </a:prstGeom>
              <a:grpFill/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Conducting hazard analysis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Determining Critical Control 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Points (CCP)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Critical Limits (CL)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monitoring 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corrective actions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 verification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 procedures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documentation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 and records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Rectangle 72">
                <a:extLst>
                  <a:ext uri="{FF2B5EF4-FFF2-40B4-BE49-F238E27FC236}">
                    <a16:creationId xmlns:a16="http://schemas.microsoft.com/office/drawing/2014/main" id="{BAF74CE7-33D3-87CC-FA12-917D9201B98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64" y="436"/>
                <a:ext cx="1676" cy="379"/>
              </a:xfrm>
              <a:prstGeom prst="rect">
                <a:avLst/>
              </a:prstGeom>
              <a:grp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606247">
                  <a:lnSpc>
                    <a:spcPct val="90000"/>
                  </a:lnSpc>
                  <a:spcAft>
                    <a:spcPts val="398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HACCP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4" name="Group 73">
              <a:extLst>
                <a:ext uri="{FF2B5EF4-FFF2-40B4-BE49-F238E27FC236}">
                  <a16:creationId xmlns:a16="http://schemas.microsoft.com/office/drawing/2014/main" id="{81CC19DC-D425-56A6-53CB-6DCF359111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26140" y="941388"/>
              <a:ext cx="2736851" cy="3967162"/>
              <a:chOff x="3787" y="436"/>
              <a:chExt cx="1724" cy="2536"/>
            </a:xfrm>
            <a:solidFill>
              <a:schemeClr val="bg1"/>
            </a:solidFill>
          </p:grpSpPr>
          <p:sp>
            <p:nvSpPr>
              <p:cNvPr id="15" name="AutoShape 74">
                <a:extLst>
                  <a:ext uri="{FF2B5EF4-FFF2-40B4-BE49-F238E27FC236}">
                    <a16:creationId xmlns:a16="http://schemas.microsoft.com/office/drawing/2014/main" id="{6F1490E7-D4A9-9487-48CE-E608D5A0403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87" y="920"/>
                <a:ext cx="1675" cy="2052"/>
              </a:xfrm>
              <a:prstGeom prst="foldedCorner">
                <a:avLst>
                  <a:gd name="adj" fmla="val 12500"/>
                </a:avLst>
              </a:prstGeom>
              <a:grpFill/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Raw material &amp; 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product testing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Environmental monitoring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Maintenance checks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Release of products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Audits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Employee reports (whistleblowing)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Consumer complaint handling	</a:t>
                </a: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97489" indent="-97489" defTabSz="606247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0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7042" indent="-147042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16" name="Rectangle 75">
                <a:extLst>
                  <a:ext uri="{FF2B5EF4-FFF2-40B4-BE49-F238E27FC236}">
                    <a16:creationId xmlns:a16="http://schemas.microsoft.com/office/drawing/2014/main" id="{9AB22DF0-67D2-0A4E-D2A1-F0829A79024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833" y="436"/>
                <a:ext cx="1678" cy="377"/>
              </a:xfrm>
              <a:prstGeom prst="rect">
                <a:avLst/>
              </a:prstGeom>
              <a:grp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606247">
                  <a:lnSpc>
                    <a:spcPct val="90000"/>
                  </a:lnSpc>
                  <a:spcAft>
                    <a:spcPts val="398"/>
                  </a:spcAft>
                  <a:buClr>
                    <a:schemeClr val="accent2"/>
                  </a:buClr>
                  <a:defRPr/>
                </a:pPr>
                <a:r>
                  <a:rPr lang="en-US" sz="1200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Verifications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710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 flipH="1">
            <a:off x="3215681" y="1556792"/>
            <a:ext cx="5614987" cy="2947988"/>
            <a:chOff x="1151" y="1504"/>
            <a:chExt cx="3480" cy="1969"/>
          </a:xfrm>
        </p:grpSpPr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3832" y="1891"/>
              <a:ext cx="799" cy="293"/>
            </a:xfrm>
            <a:custGeom>
              <a:avLst/>
              <a:gdLst>
                <a:gd name="T0" fmla="*/ 21 w 799"/>
                <a:gd name="T1" fmla="*/ 292 h 293"/>
                <a:gd name="T2" fmla="*/ 798 w 799"/>
                <a:gd name="T3" fmla="*/ 21 h 293"/>
                <a:gd name="T4" fmla="*/ 798 w 799"/>
                <a:gd name="T5" fmla="*/ 19 h 293"/>
                <a:gd name="T6" fmla="*/ 798 w 799"/>
                <a:gd name="T7" fmla="*/ 16 h 293"/>
                <a:gd name="T8" fmla="*/ 797 w 799"/>
                <a:gd name="T9" fmla="*/ 15 h 293"/>
                <a:gd name="T10" fmla="*/ 797 w 799"/>
                <a:gd name="T11" fmla="*/ 11 h 293"/>
                <a:gd name="T12" fmla="*/ 797 w 799"/>
                <a:gd name="T13" fmla="*/ 10 h 293"/>
                <a:gd name="T14" fmla="*/ 795 w 799"/>
                <a:gd name="T15" fmla="*/ 6 h 293"/>
                <a:gd name="T16" fmla="*/ 795 w 799"/>
                <a:gd name="T17" fmla="*/ 3 h 293"/>
                <a:gd name="T18" fmla="*/ 793 w 799"/>
                <a:gd name="T19" fmla="*/ 0 h 293"/>
                <a:gd name="T20" fmla="*/ 0 w 799"/>
                <a:gd name="T21" fmla="*/ 255 h 293"/>
                <a:gd name="T22" fmla="*/ 21 w 799"/>
                <a:gd name="T23" fmla="*/ 292 h 2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9"/>
                <a:gd name="T37" fmla="*/ 0 h 293"/>
                <a:gd name="T38" fmla="*/ 799 w 799"/>
                <a:gd name="T39" fmla="*/ 293 h 29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9" h="293">
                  <a:moveTo>
                    <a:pt x="21" y="292"/>
                  </a:moveTo>
                  <a:lnTo>
                    <a:pt x="798" y="21"/>
                  </a:lnTo>
                  <a:lnTo>
                    <a:pt x="798" y="19"/>
                  </a:lnTo>
                  <a:lnTo>
                    <a:pt x="798" y="16"/>
                  </a:lnTo>
                  <a:lnTo>
                    <a:pt x="797" y="15"/>
                  </a:lnTo>
                  <a:lnTo>
                    <a:pt x="797" y="11"/>
                  </a:lnTo>
                  <a:lnTo>
                    <a:pt x="797" y="10"/>
                  </a:lnTo>
                  <a:lnTo>
                    <a:pt x="795" y="6"/>
                  </a:lnTo>
                  <a:lnTo>
                    <a:pt x="795" y="3"/>
                  </a:lnTo>
                  <a:lnTo>
                    <a:pt x="793" y="0"/>
                  </a:lnTo>
                  <a:lnTo>
                    <a:pt x="0" y="255"/>
                  </a:lnTo>
                  <a:lnTo>
                    <a:pt x="21" y="29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17"/>
            <p:cNvSpPr>
              <a:spLocks/>
            </p:cNvSpPr>
            <p:nvPr/>
          </p:nvSpPr>
          <p:spPr bwMode="auto">
            <a:xfrm>
              <a:off x="3832" y="1891"/>
              <a:ext cx="799" cy="293"/>
            </a:xfrm>
            <a:custGeom>
              <a:avLst/>
              <a:gdLst>
                <a:gd name="T0" fmla="*/ 21 w 799"/>
                <a:gd name="T1" fmla="*/ 292 h 293"/>
                <a:gd name="T2" fmla="*/ 798 w 799"/>
                <a:gd name="T3" fmla="*/ 21 h 293"/>
                <a:gd name="T4" fmla="*/ 798 w 799"/>
                <a:gd name="T5" fmla="*/ 19 h 293"/>
                <a:gd name="T6" fmla="*/ 798 w 799"/>
                <a:gd name="T7" fmla="*/ 16 h 293"/>
                <a:gd name="T8" fmla="*/ 797 w 799"/>
                <a:gd name="T9" fmla="*/ 15 h 293"/>
                <a:gd name="T10" fmla="*/ 797 w 799"/>
                <a:gd name="T11" fmla="*/ 11 h 293"/>
                <a:gd name="T12" fmla="*/ 797 w 799"/>
                <a:gd name="T13" fmla="*/ 10 h 293"/>
                <a:gd name="T14" fmla="*/ 795 w 799"/>
                <a:gd name="T15" fmla="*/ 6 h 293"/>
                <a:gd name="T16" fmla="*/ 795 w 799"/>
                <a:gd name="T17" fmla="*/ 3 h 293"/>
                <a:gd name="T18" fmla="*/ 793 w 799"/>
                <a:gd name="T19" fmla="*/ 0 h 293"/>
                <a:gd name="T20" fmla="*/ 0 w 799"/>
                <a:gd name="T21" fmla="*/ 255 h 293"/>
                <a:gd name="T22" fmla="*/ 21 w 799"/>
                <a:gd name="T23" fmla="*/ 292 h 2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9"/>
                <a:gd name="T37" fmla="*/ 0 h 293"/>
                <a:gd name="T38" fmla="*/ 799 w 799"/>
                <a:gd name="T39" fmla="*/ 293 h 29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9" h="293">
                  <a:moveTo>
                    <a:pt x="21" y="292"/>
                  </a:moveTo>
                  <a:lnTo>
                    <a:pt x="798" y="21"/>
                  </a:lnTo>
                  <a:lnTo>
                    <a:pt x="798" y="19"/>
                  </a:lnTo>
                  <a:lnTo>
                    <a:pt x="798" y="16"/>
                  </a:lnTo>
                  <a:lnTo>
                    <a:pt x="797" y="15"/>
                  </a:lnTo>
                  <a:lnTo>
                    <a:pt x="797" y="11"/>
                  </a:lnTo>
                  <a:lnTo>
                    <a:pt x="797" y="10"/>
                  </a:lnTo>
                  <a:lnTo>
                    <a:pt x="795" y="6"/>
                  </a:lnTo>
                  <a:lnTo>
                    <a:pt x="795" y="3"/>
                  </a:lnTo>
                  <a:lnTo>
                    <a:pt x="793" y="0"/>
                  </a:lnTo>
                  <a:lnTo>
                    <a:pt x="0" y="255"/>
                  </a:lnTo>
                  <a:lnTo>
                    <a:pt x="21" y="292"/>
                  </a:lnTo>
                </a:path>
              </a:pathLst>
            </a:custGeom>
            <a:noFill/>
            <a:ln w="127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863" y="1912"/>
              <a:ext cx="768" cy="295"/>
            </a:xfrm>
            <a:custGeom>
              <a:avLst/>
              <a:gdLst>
                <a:gd name="T0" fmla="*/ 0 w 768"/>
                <a:gd name="T1" fmla="*/ 268 h 295"/>
                <a:gd name="T2" fmla="*/ 20 w 768"/>
                <a:gd name="T3" fmla="*/ 294 h 295"/>
                <a:gd name="T4" fmla="*/ 766 w 768"/>
                <a:gd name="T5" fmla="*/ 29 h 295"/>
                <a:gd name="T6" fmla="*/ 766 w 768"/>
                <a:gd name="T7" fmla="*/ 26 h 295"/>
                <a:gd name="T8" fmla="*/ 767 w 768"/>
                <a:gd name="T9" fmla="*/ 24 h 295"/>
                <a:gd name="T10" fmla="*/ 767 w 768"/>
                <a:gd name="T11" fmla="*/ 21 h 295"/>
                <a:gd name="T12" fmla="*/ 767 w 768"/>
                <a:gd name="T13" fmla="*/ 18 h 295"/>
                <a:gd name="T14" fmla="*/ 767 w 768"/>
                <a:gd name="T15" fmla="*/ 15 h 295"/>
                <a:gd name="T16" fmla="*/ 767 w 768"/>
                <a:gd name="T17" fmla="*/ 11 h 295"/>
                <a:gd name="T18" fmla="*/ 767 w 768"/>
                <a:gd name="T19" fmla="*/ 7 h 295"/>
                <a:gd name="T20" fmla="*/ 767 w 768"/>
                <a:gd name="T21" fmla="*/ 0 h 295"/>
                <a:gd name="T22" fmla="*/ 0 w 768"/>
                <a:gd name="T23" fmla="*/ 268 h 2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8"/>
                <a:gd name="T37" fmla="*/ 0 h 295"/>
                <a:gd name="T38" fmla="*/ 768 w 768"/>
                <a:gd name="T39" fmla="*/ 295 h 2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8" h="295">
                  <a:moveTo>
                    <a:pt x="0" y="268"/>
                  </a:moveTo>
                  <a:lnTo>
                    <a:pt x="20" y="294"/>
                  </a:lnTo>
                  <a:lnTo>
                    <a:pt x="766" y="29"/>
                  </a:lnTo>
                  <a:lnTo>
                    <a:pt x="766" y="26"/>
                  </a:lnTo>
                  <a:lnTo>
                    <a:pt x="767" y="24"/>
                  </a:lnTo>
                  <a:lnTo>
                    <a:pt x="767" y="21"/>
                  </a:lnTo>
                  <a:lnTo>
                    <a:pt x="767" y="18"/>
                  </a:lnTo>
                  <a:lnTo>
                    <a:pt x="767" y="15"/>
                  </a:lnTo>
                  <a:lnTo>
                    <a:pt x="767" y="11"/>
                  </a:lnTo>
                  <a:lnTo>
                    <a:pt x="767" y="7"/>
                  </a:lnTo>
                  <a:lnTo>
                    <a:pt x="767" y="0"/>
                  </a:lnTo>
                  <a:lnTo>
                    <a:pt x="0" y="268"/>
                  </a:lnTo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9"/>
            <p:cNvSpPr>
              <a:spLocks/>
            </p:cNvSpPr>
            <p:nvPr/>
          </p:nvSpPr>
          <p:spPr bwMode="auto">
            <a:xfrm>
              <a:off x="3863" y="1912"/>
              <a:ext cx="768" cy="295"/>
            </a:xfrm>
            <a:custGeom>
              <a:avLst/>
              <a:gdLst>
                <a:gd name="T0" fmla="*/ 0 w 768"/>
                <a:gd name="T1" fmla="*/ 268 h 295"/>
                <a:gd name="T2" fmla="*/ 20 w 768"/>
                <a:gd name="T3" fmla="*/ 294 h 295"/>
                <a:gd name="T4" fmla="*/ 766 w 768"/>
                <a:gd name="T5" fmla="*/ 29 h 295"/>
                <a:gd name="T6" fmla="*/ 766 w 768"/>
                <a:gd name="T7" fmla="*/ 26 h 295"/>
                <a:gd name="T8" fmla="*/ 767 w 768"/>
                <a:gd name="T9" fmla="*/ 24 h 295"/>
                <a:gd name="T10" fmla="*/ 767 w 768"/>
                <a:gd name="T11" fmla="*/ 21 h 295"/>
                <a:gd name="T12" fmla="*/ 767 w 768"/>
                <a:gd name="T13" fmla="*/ 18 h 295"/>
                <a:gd name="T14" fmla="*/ 767 w 768"/>
                <a:gd name="T15" fmla="*/ 15 h 295"/>
                <a:gd name="T16" fmla="*/ 767 w 768"/>
                <a:gd name="T17" fmla="*/ 11 h 295"/>
                <a:gd name="T18" fmla="*/ 767 w 768"/>
                <a:gd name="T19" fmla="*/ 7 h 295"/>
                <a:gd name="T20" fmla="*/ 767 w 768"/>
                <a:gd name="T21" fmla="*/ 0 h 295"/>
                <a:gd name="T22" fmla="*/ 0 w 768"/>
                <a:gd name="T23" fmla="*/ 268 h 2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8"/>
                <a:gd name="T37" fmla="*/ 0 h 295"/>
                <a:gd name="T38" fmla="*/ 768 w 768"/>
                <a:gd name="T39" fmla="*/ 295 h 2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8" h="295">
                  <a:moveTo>
                    <a:pt x="0" y="268"/>
                  </a:moveTo>
                  <a:lnTo>
                    <a:pt x="20" y="294"/>
                  </a:lnTo>
                  <a:lnTo>
                    <a:pt x="766" y="29"/>
                  </a:lnTo>
                  <a:lnTo>
                    <a:pt x="766" y="26"/>
                  </a:lnTo>
                  <a:lnTo>
                    <a:pt x="767" y="24"/>
                  </a:lnTo>
                  <a:lnTo>
                    <a:pt x="767" y="21"/>
                  </a:lnTo>
                  <a:lnTo>
                    <a:pt x="767" y="18"/>
                  </a:lnTo>
                  <a:lnTo>
                    <a:pt x="767" y="15"/>
                  </a:lnTo>
                  <a:lnTo>
                    <a:pt x="767" y="11"/>
                  </a:lnTo>
                  <a:lnTo>
                    <a:pt x="767" y="7"/>
                  </a:lnTo>
                  <a:lnTo>
                    <a:pt x="767" y="0"/>
                  </a:lnTo>
                  <a:lnTo>
                    <a:pt x="0" y="268"/>
                  </a:lnTo>
                </a:path>
              </a:pathLst>
            </a:custGeom>
            <a:noFill/>
            <a:ln w="12700" cap="rnd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20"/>
            <p:cNvSpPr>
              <a:spLocks/>
            </p:cNvSpPr>
            <p:nvPr/>
          </p:nvSpPr>
          <p:spPr bwMode="auto">
            <a:xfrm>
              <a:off x="3797" y="1504"/>
              <a:ext cx="555" cy="944"/>
            </a:xfrm>
            <a:custGeom>
              <a:avLst/>
              <a:gdLst>
                <a:gd name="T0" fmla="*/ 474 w 555"/>
                <a:gd name="T1" fmla="*/ 8 h 944"/>
                <a:gd name="T2" fmla="*/ 391 w 555"/>
                <a:gd name="T3" fmla="*/ 34 h 944"/>
                <a:gd name="T4" fmla="*/ 303 w 555"/>
                <a:gd name="T5" fmla="*/ 68 h 944"/>
                <a:gd name="T6" fmla="*/ 221 w 555"/>
                <a:gd name="T7" fmla="*/ 103 h 944"/>
                <a:gd name="T8" fmla="*/ 186 w 555"/>
                <a:gd name="T9" fmla="*/ 130 h 944"/>
                <a:gd name="T10" fmla="*/ 185 w 555"/>
                <a:gd name="T11" fmla="*/ 148 h 944"/>
                <a:gd name="T12" fmla="*/ 178 w 555"/>
                <a:gd name="T13" fmla="*/ 163 h 944"/>
                <a:gd name="T14" fmla="*/ 165 w 555"/>
                <a:gd name="T15" fmla="*/ 174 h 944"/>
                <a:gd name="T16" fmla="*/ 151 w 555"/>
                <a:gd name="T17" fmla="*/ 182 h 944"/>
                <a:gd name="T18" fmla="*/ 134 w 555"/>
                <a:gd name="T19" fmla="*/ 185 h 944"/>
                <a:gd name="T20" fmla="*/ 120 w 555"/>
                <a:gd name="T21" fmla="*/ 185 h 944"/>
                <a:gd name="T22" fmla="*/ 105 w 555"/>
                <a:gd name="T23" fmla="*/ 179 h 944"/>
                <a:gd name="T24" fmla="*/ 86 w 555"/>
                <a:gd name="T25" fmla="*/ 182 h 944"/>
                <a:gd name="T26" fmla="*/ 58 w 555"/>
                <a:gd name="T27" fmla="*/ 202 h 944"/>
                <a:gd name="T28" fmla="*/ 34 w 555"/>
                <a:gd name="T29" fmla="*/ 221 h 944"/>
                <a:gd name="T30" fmla="*/ 11 w 555"/>
                <a:gd name="T31" fmla="*/ 239 h 944"/>
                <a:gd name="T32" fmla="*/ 8 w 555"/>
                <a:gd name="T33" fmla="*/ 283 h 944"/>
                <a:gd name="T34" fmla="*/ 21 w 555"/>
                <a:gd name="T35" fmla="*/ 353 h 944"/>
                <a:gd name="T36" fmla="*/ 32 w 555"/>
                <a:gd name="T37" fmla="*/ 421 h 944"/>
                <a:gd name="T38" fmla="*/ 42 w 555"/>
                <a:gd name="T39" fmla="*/ 488 h 944"/>
                <a:gd name="T40" fmla="*/ 60 w 555"/>
                <a:gd name="T41" fmla="*/ 525 h 944"/>
                <a:gd name="T42" fmla="*/ 81 w 555"/>
                <a:gd name="T43" fmla="*/ 536 h 944"/>
                <a:gd name="T44" fmla="*/ 94 w 555"/>
                <a:gd name="T45" fmla="*/ 553 h 944"/>
                <a:gd name="T46" fmla="*/ 100 w 555"/>
                <a:gd name="T47" fmla="*/ 572 h 944"/>
                <a:gd name="T48" fmla="*/ 102 w 555"/>
                <a:gd name="T49" fmla="*/ 593 h 944"/>
                <a:gd name="T50" fmla="*/ 95 w 555"/>
                <a:gd name="T51" fmla="*/ 613 h 944"/>
                <a:gd name="T52" fmla="*/ 84 w 555"/>
                <a:gd name="T53" fmla="*/ 631 h 944"/>
                <a:gd name="T54" fmla="*/ 66 w 555"/>
                <a:gd name="T55" fmla="*/ 644 h 944"/>
                <a:gd name="T56" fmla="*/ 56 w 555"/>
                <a:gd name="T57" fmla="*/ 670 h 944"/>
                <a:gd name="T58" fmla="*/ 58 w 555"/>
                <a:gd name="T59" fmla="*/ 714 h 944"/>
                <a:gd name="T60" fmla="*/ 60 w 555"/>
                <a:gd name="T61" fmla="*/ 762 h 944"/>
                <a:gd name="T62" fmla="*/ 60 w 555"/>
                <a:gd name="T63" fmla="*/ 811 h 944"/>
                <a:gd name="T64" fmla="*/ 104 w 555"/>
                <a:gd name="T65" fmla="*/ 844 h 944"/>
                <a:gd name="T66" fmla="*/ 196 w 555"/>
                <a:gd name="T67" fmla="*/ 865 h 944"/>
                <a:gd name="T68" fmla="*/ 302 w 555"/>
                <a:gd name="T69" fmla="*/ 891 h 944"/>
                <a:gd name="T70" fmla="*/ 429 w 555"/>
                <a:gd name="T71" fmla="*/ 923 h 944"/>
                <a:gd name="T72" fmla="*/ 512 w 555"/>
                <a:gd name="T73" fmla="*/ 897 h 944"/>
                <a:gd name="T74" fmla="*/ 529 w 555"/>
                <a:gd name="T75" fmla="*/ 795 h 944"/>
                <a:gd name="T76" fmla="*/ 541 w 555"/>
                <a:gd name="T77" fmla="*/ 681 h 944"/>
                <a:gd name="T78" fmla="*/ 549 w 555"/>
                <a:gd name="T79" fmla="*/ 558 h 944"/>
                <a:gd name="T80" fmla="*/ 552 w 555"/>
                <a:gd name="T81" fmla="*/ 480 h 944"/>
                <a:gd name="T82" fmla="*/ 552 w 555"/>
                <a:gd name="T83" fmla="*/ 455 h 944"/>
                <a:gd name="T84" fmla="*/ 552 w 555"/>
                <a:gd name="T85" fmla="*/ 434 h 944"/>
                <a:gd name="T86" fmla="*/ 552 w 555"/>
                <a:gd name="T87" fmla="*/ 410 h 944"/>
                <a:gd name="T88" fmla="*/ 546 w 555"/>
                <a:gd name="T89" fmla="*/ 393 h 944"/>
                <a:gd name="T90" fmla="*/ 531 w 555"/>
                <a:gd name="T91" fmla="*/ 389 h 944"/>
                <a:gd name="T92" fmla="*/ 515 w 555"/>
                <a:gd name="T93" fmla="*/ 377 h 944"/>
                <a:gd name="T94" fmla="*/ 500 w 555"/>
                <a:gd name="T95" fmla="*/ 354 h 944"/>
                <a:gd name="T96" fmla="*/ 494 w 555"/>
                <a:gd name="T97" fmla="*/ 327 h 944"/>
                <a:gd name="T98" fmla="*/ 494 w 555"/>
                <a:gd name="T99" fmla="*/ 298 h 944"/>
                <a:gd name="T100" fmla="*/ 500 w 555"/>
                <a:gd name="T101" fmla="*/ 270 h 944"/>
                <a:gd name="T102" fmla="*/ 515 w 555"/>
                <a:gd name="T103" fmla="*/ 247 h 944"/>
                <a:gd name="T104" fmla="*/ 528 w 555"/>
                <a:gd name="T105" fmla="*/ 237 h 944"/>
                <a:gd name="T106" fmla="*/ 539 w 555"/>
                <a:gd name="T107" fmla="*/ 233 h 944"/>
                <a:gd name="T108" fmla="*/ 542 w 555"/>
                <a:gd name="T109" fmla="*/ 202 h 944"/>
                <a:gd name="T110" fmla="*/ 536 w 555"/>
                <a:gd name="T111" fmla="*/ 142 h 944"/>
                <a:gd name="T112" fmla="*/ 528 w 555"/>
                <a:gd name="T113" fmla="*/ 85 h 944"/>
                <a:gd name="T114" fmla="*/ 518 w 555"/>
                <a:gd name="T115" fmla="*/ 28 h 9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55"/>
                <a:gd name="T175" fmla="*/ 0 h 944"/>
                <a:gd name="T176" fmla="*/ 555 w 555"/>
                <a:gd name="T177" fmla="*/ 944 h 94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55" h="944">
                  <a:moveTo>
                    <a:pt x="512" y="0"/>
                  </a:moveTo>
                  <a:lnTo>
                    <a:pt x="474" y="8"/>
                  </a:lnTo>
                  <a:lnTo>
                    <a:pt x="433" y="21"/>
                  </a:lnTo>
                  <a:lnTo>
                    <a:pt x="391" y="34"/>
                  </a:lnTo>
                  <a:lnTo>
                    <a:pt x="347" y="51"/>
                  </a:lnTo>
                  <a:lnTo>
                    <a:pt x="303" y="68"/>
                  </a:lnTo>
                  <a:lnTo>
                    <a:pt x="261" y="85"/>
                  </a:lnTo>
                  <a:lnTo>
                    <a:pt x="221" y="103"/>
                  </a:lnTo>
                  <a:lnTo>
                    <a:pt x="185" y="120"/>
                  </a:lnTo>
                  <a:lnTo>
                    <a:pt x="186" y="130"/>
                  </a:lnTo>
                  <a:lnTo>
                    <a:pt x="186" y="140"/>
                  </a:lnTo>
                  <a:lnTo>
                    <a:pt x="185" y="148"/>
                  </a:lnTo>
                  <a:lnTo>
                    <a:pt x="182" y="156"/>
                  </a:lnTo>
                  <a:lnTo>
                    <a:pt x="178" y="163"/>
                  </a:lnTo>
                  <a:lnTo>
                    <a:pt x="172" y="169"/>
                  </a:lnTo>
                  <a:lnTo>
                    <a:pt x="165" y="174"/>
                  </a:lnTo>
                  <a:lnTo>
                    <a:pt x="159" y="179"/>
                  </a:lnTo>
                  <a:lnTo>
                    <a:pt x="151" y="182"/>
                  </a:lnTo>
                  <a:lnTo>
                    <a:pt x="143" y="185"/>
                  </a:lnTo>
                  <a:lnTo>
                    <a:pt x="134" y="185"/>
                  </a:lnTo>
                  <a:lnTo>
                    <a:pt x="126" y="185"/>
                  </a:lnTo>
                  <a:lnTo>
                    <a:pt x="120" y="185"/>
                  </a:lnTo>
                  <a:lnTo>
                    <a:pt x="112" y="182"/>
                  </a:lnTo>
                  <a:lnTo>
                    <a:pt x="105" y="179"/>
                  </a:lnTo>
                  <a:lnTo>
                    <a:pt x="100" y="174"/>
                  </a:lnTo>
                  <a:lnTo>
                    <a:pt x="86" y="182"/>
                  </a:lnTo>
                  <a:lnTo>
                    <a:pt x="73" y="192"/>
                  </a:lnTo>
                  <a:lnTo>
                    <a:pt x="58" y="202"/>
                  </a:lnTo>
                  <a:lnTo>
                    <a:pt x="47" y="211"/>
                  </a:lnTo>
                  <a:lnTo>
                    <a:pt x="34" y="221"/>
                  </a:lnTo>
                  <a:lnTo>
                    <a:pt x="22" y="229"/>
                  </a:lnTo>
                  <a:lnTo>
                    <a:pt x="11" y="239"/>
                  </a:lnTo>
                  <a:lnTo>
                    <a:pt x="0" y="249"/>
                  </a:lnTo>
                  <a:lnTo>
                    <a:pt x="8" y="283"/>
                  </a:lnTo>
                  <a:lnTo>
                    <a:pt x="16" y="319"/>
                  </a:lnTo>
                  <a:lnTo>
                    <a:pt x="21" y="353"/>
                  </a:lnTo>
                  <a:lnTo>
                    <a:pt x="27" y="387"/>
                  </a:lnTo>
                  <a:lnTo>
                    <a:pt x="32" y="421"/>
                  </a:lnTo>
                  <a:lnTo>
                    <a:pt x="37" y="455"/>
                  </a:lnTo>
                  <a:lnTo>
                    <a:pt x="42" y="488"/>
                  </a:lnTo>
                  <a:lnTo>
                    <a:pt x="48" y="522"/>
                  </a:lnTo>
                  <a:lnTo>
                    <a:pt x="60" y="525"/>
                  </a:lnTo>
                  <a:lnTo>
                    <a:pt x="71" y="530"/>
                  </a:lnTo>
                  <a:lnTo>
                    <a:pt x="81" y="536"/>
                  </a:lnTo>
                  <a:lnTo>
                    <a:pt x="89" y="543"/>
                  </a:lnTo>
                  <a:lnTo>
                    <a:pt x="94" y="553"/>
                  </a:lnTo>
                  <a:lnTo>
                    <a:pt x="99" y="562"/>
                  </a:lnTo>
                  <a:lnTo>
                    <a:pt x="100" y="572"/>
                  </a:lnTo>
                  <a:lnTo>
                    <a:pt x="102" y="582"/>
                  </a:lnTo>
                  <a:lnTo>
                    <a:pt x="102" y="593"/>
                  </a:lnTo>
                  <a:lnTo>
                    <a:pt x="99" y="603"/>
                  </a:lnTo>
                  <a:lnTo>
                    <a:pt x="95" y="613"/>
                  </a:lnTo>
                  <a:lnTo>
                    <a:pt x="91" y="623"/>
                  </a:lnTo>
                  <a:lnTo>
                    <a:pt x="84" y="631"/>
                  </a:lnTo>
                  <a:lnTo>
                    <a:pt x="76" y="639"/>
                  </a:lnTo>
                  <a:lnTo>
                    <a:pt x="66" y="644"/>
                  </a:lnTo>
                  <a:lnTo>
                    <a:pt x="56" y="649"/>
                  </a:lnTo>
                  <a:lnTo>
                    <a:pt x="56" y="670"/>
                  </a:lnTo>
                  <a:lnTo>
                    <a:pt x="56" y="691"/>
                  </a:lnTo>
                  <a:lnTo>
                    <a:pt x="58" y="714"/>
                  </a:lnTo>
                  <a:lnTo>
                    <a:pt x="58" y="738"/>
                  </a:lnTo>
                  <a:lnTo>
                    <a:pt x="60" y="762"/>
                  </a:lnTo>
                  <a:lnTo>
                    <a:pt x="60" y="787"/>
                  </a:lnTo>
                  <a:lnTo>
                    <a:pt x="60" y="811"/>
                  </a:lnTo>
                  <a:lnTo>
                    <a:pt x="60" y="834"/>
                  </a:lnTo>
                  <a:lnTo>
                    <a:pt x="104" y="844"/>
                  </a:lnTo>
                  <a:lnTo>
                    <a:pt x="149" y="855"/>
                  </a:lnTo>
                  <a:lnTo>
                    <a:pt x="196" y="865"/>
                  </a:lnTo>
                  <a:lnTo>
                    <a:pt x="247" y="878"/>
                  </a:lnTo>
                  <a:lnTo>
                    <a:pt x="302" y="891"/>
                  </a:lnTo>
                  <a:lnTo>
                    <a:pt x="362" y="907"/>
                  </a:lnTo>
                  <a:lnTo>
                    <a:pt x="429" y="923"/>
                  </a:lnTo>
                  <a:lnTo>
                    <a:pt x="502" y="943"/>
                  </a:lnTo>
                  <a:lnTo>
                    <a:pt x="512" y="897"/>
                  </a:lnTo>
                  <a:lnTo>
                    <a:pt x="521" y="847"/>
                  </a:lnTo>
                  <a:lnTo>
                    <a:pt x="529" y="795"/>
                  </a:lnTo>
                  <a:lnTo>
                    <a:pt x="536" y="738"/>
                  </a:lnTo>
                  <a:lnTo>
                    <a:pt x="541" y="681"/>
                  </a:lnTo>
                  <a:lnTo>
                    <a:pt x="546" y="621"/>
                  </a:lnTo>
                  <a:lnTo>
                    <a:pt x="549" y="558"/>
                  </a:lnTo>
                  <a:lnTo>
                    <a:pt x="551" y="496"/>
                  </a:lnTo>
                  <a:lnTo>
                    <a:pt x="552" y="480"/>
                  </a:lnTo>
                  <a:lnTo>
                    <a:pt x="552" y="468"/>
                  </a:lnTo>
                  <a:lnTo>
                    <a:pt x="552" y="455"/>
                  </a:lnTo>
                  <a:lnTo>
                    <a:pt x="552" y="445"/>
                  </a:lnTo>
                  <a:lnTo>
                    <a:pt x="552" y="434"/>
                  </a:lnTo>
                  <a:lnTo>
                    <a:pt x="554" y="423"/>
                  </a:lnTo>
                  <a:lnTo>
                    <a:pt x="552" y="410"/>
                  </a:lnTo>
                  <a:lnTo>
                    <a:pt x="552" y="393"/>
                  </a:lnTo>
                  <a:lnTo>
                    <a:pt x="546" y="393"/>
                  </a:lnTo>
                  <a:lnTo>
                    <a:pt x="538" y="392"/>
                  </a:lnTo>
                  <a:lnTo>
                    <a:pt x="531" y="389"/>
                  </a:lnTo>
                  <a:lnTo>
                    <a:pt x="525" y="385"/>
                  </a:lnTo>
                  <a:lnTo>
                    <a:pt x="515" y="377"/>
                  </a:lnTo>
                  <a:lnTo>
                    <a:pt x="507" y="366"/>
                  </a:lnTo>
                  <a:lnTo>
                    <a:pt x="500" y="354"/>
                  </a:lnTo>
                  <a:lnTo>
                    <a:pt x="495" y="341"/>
                  </a:lnTo>
                  <a:lnTo>
                    <a:pt x="494" y="327"/>
                  </a:lnTo>
                  <a:lnTo>
                    <a:pt x="492" y="312"/>
                  </a:lnTo>
                  <a:lnTo>
                    <a:pt x="494" y="298"/>
                  </a:lnTo>
                  <a:lnTo>
                    <a:pt x="497" y="283"/>
                  </a:lnTo>
                  <a:lnTo>
                    <a:pt x="500" y="270"/>
                  </a:lnTo>
                  <a:lnTo>
                    <a:pt x="507" y="259"/>
                  </a:lnTo>
                  <a:lnTo>
                    <a:pt x="515" y="247"/>
                  </a:lnTo>
                  <a:lnTo>
                    <a:pt x="523" y="241"/>
                  </a:lnTo>
                  <a:lnTo>
                    <a:pt x="528" y="237"/>
                  </a:lnTo>
                  <a:lnTo>
                    <a:pt x="533" y="234"/>
                  </a:lnTo>
                  <a:lnTo>
                    <a:pt x="539" y="233"/>
                  </a:lnTo>
                  <a:lnTo>
                    <a:pt x="544" y="233"/>
                  </a:lnTo>
                  <a:lnTo>
                    <a:pt x="542" y="202"/>
                  </a:lnTo>
                  <a:lnTo>
                    <a:pt x="539" y="171"/>
                  </a:lnTo>
                  <a:lnTo>
                    <a:pt x="536" y="142"/>
                  </a:lnTo>
                  <a:lnTo>
                    <a:pt x="533" y="112"/>
                  </a:lnTo>
                  <a:lnTo>
                    <a:pt x="528" y="85"/>
                  </a:lnTo>
                  <a:lnTo>
                    <a:pt x="523" y="55"/>
                  </a:lnTo>
                  <a:lnTo>
                    <a:pt x="518" y="28"/>
                  </a:lnTo>
                  <a:lnTo>
                    <a:pt x="512" y="0"/>
                  </a:lnTo>
                </a:path>
              </a:pathLst>
            </a:custGeom>
            <a:solidFill>
              <a:srgbClr val="FAF0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auto">
            <a:xfrm>
              <a:off x="3797" y="1504"/>
              <a:ext cx="555" cy="944"/>
            </a:xfrm>
            <a:custGeom>
              <a:avLst/>
              <a:gdLst>
                <a:gd name="T0" fmla="*/ 474 w 555"/>
                <a:gd name="T1" fmla="*/ 8 h 944"/>
                <a:gd name="T2" fmla="*/ 391 w 555"/>
                <a:gd name="T3" fmla="*/ 34 h 944"/>
                <a:gd name="T4" fmla="*/ 303 w 555"/>
                <a:gd name="T5" fmla="*/ 68 h 944"/>
                <a:gd name="T6" fmla="*/ 221 w 555"/>
                <a:gd name="T7" fmla="*/ 103 h 944"/>
                <a:gd name="T8" fmla="*/ 186 w 555"/>
                <a:gd name="T9" fmla="*/ 130 h 944"/>
                <a:gd name="T10" fmla="*/ 185 w 555"/>
                <a:gd name="T11" fmla="*/ 148 h 944"/>
                <a:gd name="T12" fmla="*/ 178 w 555"/>
                <a:gd name="T13" fmla="*/ 163 h 944"/>
                <a:gd name="T14" fmla="*/ 165 w 555"/>
                <a:gd name="T15" fmla="*/ 174 h 944"/>
                <a:gd name="T16" fmla="*/ 151 w 555"/>
                <a:gd name="T17" fmla="*/ 182 h 944"/>
                <a:gd name="T18" fmla="*/ 134 w 555"/>
                <a:gd name="T19" fmla="*/ 185 h 944"/>
                <a:gd name="T20" fmla="*/ 120 w 555"/>
                <a:gd name="T21" fmla="*/ 185 h 944"/>
                <a:gd name="T22" fmla="*/ 105 w 555"/>
                <a:gd name="T23" fmla="*/ 179 h 944"/>
                <a:gd name="T24" fmla="*/ 86 w 555"/>
                <a:gd name="T25" fmla="*/ 182 h 944"/>
                <a:gd name="T26" fmla="*/ 58 w 555"/>
                <a:gd name="T27" fmla="*/ 202 h 944"/>
                <a:gd name="T28" fmla="*/ 34 w 555"/>
                <a:gd name="T29" fmla="*/ 221 h 944"/>
                <a:gd name="T30" fmla="*/ 11 w 555"/>
                <a:gd name="T31" fmla="*/ 239 h 944"/>
                <a:gd name="T32" fmla="*/ 8 w 555"/>
                <a:gd name="T33" fmla="*/ 283 h 944"/>
                <a:gd name="T34" fmla="*/ 21 w 555"/>
                <a:gd name="T35" fmla="*/ 353 h 944"/>
                <a:gd name="T36" fmla="*/ 32 w 555"/>
                <a:gd name="T37" fmla="*/ 421 h 944"/>
                <a:gd name="T38" fmla="*/ 42 w 555"/>
                <a:gd name="T39" fmla="*/ 488 h 944"/>
                <a:gd name="T40" fmla="*/ 60 w 555"/>
                <a:gd name="T41" fmla="*/ 525 h 944"/>
                <a:gd name="T42" fmla="*/ 81 w 555"/>
                <a:gd name="T43" fmla="*/ 536 h 944"/>
                <a:gd name="T44" fmla="*/ 94 w 555"/>
                <a:gd name="T45" fmla="*/ 553 h 944"/>
                <a:gd name="T46" fmla="*/ 100 w 555"/>
                <a:gd name="T47" fmla="*/ 572 h 944"/>
                <a:gd name="T48" fmla="*/ 102 w 555"/>
                <a:gd name="T49" fmla="*/ 593 h 944"/>
                <a:gd name="T50" fmla="*/ 95 w 555"/>
                <a:gd name="T51" fmla="*/ 613 h 944"/>
                <a:gd name="T52" fmla="*/ 84 w 555"/>
                <a:gd name="T53" fmla="*/ 631 h 944"/>
                <a:gd name="T54" fmla="*/ 66 w 555"/>
                <a:gd name="T55" fmla="*/ 644 h 944"/>
                <a:gd name="T56" fmla="*/ 56 w 555"/>
                <a:gd name="T57" fmla="*/ 670 h 944"/>
                <a:gd name="T58" fmla="*/ 58 w 555"/>
                <a:gd name="T59" fmla="*/ 714 h 944"/>
                <a:gd name="T60" fmla="*/ 60 w 555"/>
                <a:gd name="T61" fmla="*/ 762 h 944"/>
                <a:gd name="T62" fmla="*/ 60 w 555"/>
                <a:gd name="T63" fmla="*/ 811 h 944"/>
                <a:gd name="T64" fmla="*/ 104 w 555"/>
                <a:gd name="T65" fmla="*/ 844 h 944"/>
                <a:gd name="T66" fmla="*/ 196 w 555"/>
                <a:gd name="T67" fmla="*/ 865 h 944"/>
                <a:gd name="T68" fmla="*/ 302 w 555"/>
                <a:gd name="T69" fmla="*/ 891 h 944"/>
                <a:gd name="T70" fmla="*/ 429 w 555"/>
                <a:gd name="T71" fmla="*/ 923 h 944"/>
                <a:gd name="T72" fmla="*/ 512 w 555"/>
                <a:gd name="T73" fmla="*/ 897 h 944"/>
                <a:gd name="T74" fmla="*/ 529 w 555"/>
                <a:gd name="T75" fmla="*/ 795 h 944"/>
                <a:gd name="T76" fmla="*/ 541 w 555"/>
                <a:gd name="T77" fmla="*/ 681 h 944"/>
                <a:gd name="T78" fmla="*/ 549 w 555"/>
                <a:gd name="T79" fmla="*/ 558 h 944"/>
                <a:gd name="T80" fmla="*/ 552 w 555"/>
                <a:gd name="T81" fmla="*/ 480 h 944"/>
                <a:gd name="T82" fmla="*/ 552 w 555"/>
                <a:gd name="T83" fmla="*/ 455 h 944"/>
                <a:gd name="T84" fmla="*/ 552 w 555"/>
                <a:gd name="T85" fmla="*/ 434 h 944"/>
                <a:gd name="T86" fmla="*/ 552 w 555"/>
                <a:gd name="T87" fmla="*/ 410 h 944"/>
                <a:gd name="T88" fmla="*/ 546 w 555"/>
                <a:gd name="T89" fmla="*/ 393 h 944"/>
                <a:gd name="T90" fmla="*/ 531 w 555"/>
                <a:gd name="T91" fmla="*/ 389 h 944"/>
                <a:gd name="T92" fmla="*/ 515 w 555"/>
                <a:gd name="T93" fmla="*/ 377 h 944"/>
                <a:gd name="T94" fmla="*/ 500 w 555"/>
                <a:gd name="T95" fmla="*/ 354 h 944"/>
                <a:gd name="T96" fmla="*/ 494 w 555"/>
                <a:gd name="T97" fmla="*/ 327 h 944"/>
                <a:gd name="T98" fmla="*/ 494 w 555"/>
                <a:gd name="T99" fmla="*/ 298 h 944"/>
                <a:gd name="T100" fmla="*/ 500 w 555"/>
                <a:gd name="T101" fmla="*/ 270 h 944"/>
                <a:gd name="T102" fmla="*/ 515 w 555"/>
                <a:gd name="T103" fmla="*/ 247 h 944"/>
                <a:gd name="T104" fmla="*/ 528 w 555"/>
                <a:gd name="T105" fmla="*/ 237 h 944"/>
                <a:gd name="T106" fmla="*/ 539 w 555"/>
                <a:gd name="T107" fmla="*/ 233 h 944"/>
                <a:gd name="T108" fmla="*/ 542 w 555"/>
                <a:gd name="T109" fmla="*/ 202 h 944"/>
                <a:gd name="T110" fmla="*/ 536 w 555"/>
                <a:gd name="T111" fmla="*/ 142 h 944"/>
                <a:gd name="T112" fmla="*/ 528 w 555"/>
                <a:gd name="T113" fmla="*/ 85 h 944"/>
                <a:gd name="T114" fmla="*/ 518 w 555"/>
                <a:gd name="T115" fmla="*/ 28 h 9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55"/>
                <a:gd name="T175" fmla="*/ 0 h 944"/>
                <a:gd name="T176" fmla="*/ 555 w 555"/>
                <a:gd name="T177" fmla="*/ 944 h 94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55" h="944">
                  <a:moveTo>
                    <a:pt x="512" y="0"/>
                  </a:moveTo>
                  <a:lnTo>
                    <a:pt x="474" y="8"/>
                  </a:lnTo>
                  <a:lnTo>
                    <a:pt x="433" y="21"/>
                  </a:lnTo>
                  <a:lnTo>
                    <a:pt x="391" y="34"/>
                  </a:lnTo>
                  <a:lnTo>
                    <a:pt x="347" y="51"/>
                  </a:lnTo>
                  <a:lnTo>
                    <a:pt x="303" y="68"/>
                  </a:lnTo>
                  <a:lnTo>
                    <a:pt x="261" y="85"/>
                  </a:lnTo>
                  <a:lnTo>
                    <a:pt x="221" y="103"/>
                  </a:lnTo>
                  <a:lnTo>
                    <a:pt x="185" y="120"/>
                  </a:lnTo>
                  <a:lnTo>
                    <a:pt x="186" y="130"/>
                  </a:lnTo>
                  <a:lnTo>
                    <a:pt x="186" y="140"/>
                  </a:lnTo>
                  <a:lnTo>
                    <a:pt x="185" y="148"/>
                  </a:lnTo>
                  <a:lnTo>
                    <a:pt x="182" y="156"/>
                  </a:lnTo>
                  <a:lnTo>
                    <a:pt x="178" y="163"/>
                  </a:lnTo>
                  <a:lnTo>
                    <a:pt x="172" y="169"/>
                  </a:lnTo>
                  <a:lnTo>
                    <a:pt x="165" y="174"/>
                  </a:lnTo>
                  <a:lnTo>
                    <a:pt x="159" y="179"/>
                  </a:lnTo>
                  <a:lnTo>
                    <a:pt x="151" y="182"/>
                  </a:lnTo>
                  <a:lnTo>
                    <a:pt x="143" y="185"/>
                  </a:lnTo>
                  <a:lnTo>
                    <a:pt x="134" y="185"/>
                  </a:lnTo>
                  <a:lnTo>
                    <a:pt x="126" y="185"/>
                  </a:lnTo>
                  <a:lnTo>
                    <a:pt x="120" y="185"/>
                  </a:lnTo>
                  <a:lnTo>
                    <a:pt x="112" y="182"/>
                  </a:lnTo>
                  <a:lnTo>
                    <a:pt x="105" y="179"/>
                  </a:lnTo>
                  <a:lnTo>
                    <a:pt x="100" y="174"/>
                  </a:lnTo>
                  <a:lnTo>
                    <a:pt x="86" y="182"/>
                  </a:lnTo>
                  <a:lnTo>
                    <a:pt x="73" y="192"/>
                  </a:lnTo>
                  <a:lnTo>
                    <a:pt x="58" y="202"/>
                  </a:lnTo>
                  <a:lnTo>
                    <a:pt x="47" y="211"/>
                  </a:lnTo>
                  <a:lnTo>
                    <a:pt x="34" y="221"/>
                  </a:lnTo>
                  <a:lnTo>
                    <a:pt x="22" y="229"/>
                  </a:lnTo>
                  <a:lnTo>
                    <a:pt x="11" y="239"/>
                  </a:lnTo>
                  <a:lnTo>
                    <a:pt x="0" y="249"/>
                  </a:lnTo>
                  <a:lnTo>
                    <a:pt x="8" y="283"/>
                  </a:lnTo>
                  <a:lnTo>
                    <a:pt x="16" y="319"/>
                  </a:lnTo>
                  <a:lnTo>
                    <a:pt x="21" y="353"/>
                  </a:lnTo>
                  <a:lnTo>
                    <a:pt x="27" y="387"/>
                  </a:lnTo>
                  <a:lnTo>
                    <a:pt x="32" y="421"/>
                  </a:lnTo>
                  <a:lnTo>
                    <a:pt x="37" y="455"/>
                  </a:lnTo>
                  <a:lnTo>
                    <a:pt x="42" y="488"/>
                  </a:lnTo>
                  <a:lnTo>
                    <a:pt x="48" y="522"/>
                  </a:lnTo>
                  <a:lnTo>
                    <a:pt x="60" y="525"/>
                  </a:lnTo>
                  <a:lnTo>
                    <a:pt x="71" y="530"/>
                  </a:lnTo>
                  <a:lnTo>
                    <a:pt x="81" y="536"/>
                  </a:lnTo>
                  <a:lnTo>
                    <a:pt x="89" y="543"/>
                  </a:lnTo>
                  <a:lnTo>
                    <a:pt x="94" y="553"/>
                  </a:lnTo>
                  <a:lnTo>
                    <a:pt x="99" y="562"/>
                  </a:lnTo>
                  <a:lnTo>
                    <a:pt x="100" y="572"/>
                  </a:lnTo>
                  <a:lnTo>
                    <a:pt x="102" y="582"/>
                  </a:lnTo>
                  <a:lnTo>
                    <a:pt x="102" y="593"/>
                  </a:lnTo>
                  <a:lnTo>
                    <a:pt x="99" y="603"/>
                  </a:lnTo>
                  <a:lnTo>
                    <a:pt x="95" y="613"/>
                  </a:lnTo>
                  <a:lnTo>
                    <a:pt x="91" y="623"/>
                  </a:lnTo>
                  <a:lnTo>
                    <a:pt x="84" y="631"/>
                  </a:lnTo>
                  <a:lnTo>
                    <a:pt x="76" y="639"/>
                  </a:lnTo>
                  <a:lnTo>
                    <a:pt x="66" y="644"/>
                  </a:lnTo>
                  <a:lnTo>
                    <a:pt x="56" y="649"/>
                  </a:lnTo>
                  <a:lnTo>
                    <a:pt x="56" y="670"/>
                  </a:lnTo>
                  <a:lnTo>
                    <a:pt x="56" y="691"/>
                  </a:lnTo>
                  <a:lnTo>
                    <a:pt x="58" y="714"/>
                  </a:lnTo>
                  <a:lnTo>
                    <a:pt x="58" y="738"/>
                  </a:lnTo>
                  <a:lnTo>
                    <a:pt x="60" y="762"/>
                  </a:lnTo>
                  <a:lnTo>
                    <a:pt x="60" y="787"/>
                  </a:lnTo>
                  <a:lnTo>
                    <a:pt x="60" y="811"/>
                  </a:lnTo>
                  <a:lnTo>
                    <a:pt x="60" y="834"/>
                  </a:lnTo>
                  <a:lnTo>
                    <a:pt x="104" y="844"/>
                  </a:lnTo>
                  <a:lnTo>
                    <a:pt x="149" y="855"/>
                  </a:lnTo>
                  <a:lnTo>
                    <a:pt x="196" y="865"/>
                  </a:lnTo>
                  <a:lnTo>
                    <a:pt x="247" y="878"/>
                  </a:lnTo>
                  <a:lnTo>
                    <a:pt x="302" y="891"/>
                  </a:lnTo>
                  <a:lnTo>
                    <a:pt x="362" y="907"/>
                  </a:lnTo>
                  <a:lnTo>
                    <a:pt x="429" y="923"/>
                  </a:lnTo>
                  <a:lnTo>
                    <a:pt x="502" y="943"/>
                  </a:lnTo>
                  <a:lnTo>
                    <a:pt x="512" y="897"/>
                  </a:lnTo>
                  <a:lnTo>
                    <a:pt x="521" y="847"/>
                  </a:lnTo>
                  <a:lnTo>
                    <a:pt x="529" y="795"/>
                  </a:lnTo>
                  <a:lnTo>
                    <a:pt x="536" y="738"/>
                  </a:lnTo>
                  <a:lnTo>
                    <a:pt x="541" y="681"/>
                  </a:lnTo>
                  <a:lnTo>
                    <a:pt x="546" y="621"/>
                  </a:lnTo>
                  <a:lnTo>
                    <a:pt x="549" y="558"/>
                  </a:lnTo>
                  <a:lnTo>
                    <a:pt x="551" y="496"/>
                  </a:lnTo>
                  <a:lnTo>
                    <a:pt x="552" y="480"/>
                  </a:lnTo>
                  <a:lnTo>
                    <a:pt x="552" y="468"/>
                  </a:lnTo>
                  <a:lnTo>
                    <a:pt x="552" y="455"/>
                  </a:lnTo>
                  <a:lnTo>
                    <a:pt x="552" y="445"/>
                  </a:lnTo>
                  <a:lnTo>
                    <a:pt x="552" y="434"/>
                  </a:lnTo>
                  <a:lnTo>
                    <a:pt x="554" y="423"/>
                  </a:lnTo>
                  <a:lnTo>
                    <a:pt x="552" y="410"/>
                  </a:lnTo>
                  <a:lnTo>
                    <a:pt x="552" y="393"/>
                  </a:lnTo>
                  <a:lnTo>
                    <a:pt x="546" y="393"/>
                  </a:lnTo>
                  <a:lnTo>
                    <a:pt x="538" y="392"/>
                  </a:lnTo>
                  <a:lnTo>
                    <a:pt x="531" y="389"/>
                  </a:lnTo>
                  <a:lnTo>
                    <a:pt x="525" y="385"/>
                  </a:lnTo>
                  <a:lnTo>
                    <a:pt x="515" y="377"/>
                  </a:lnTo>
                  <a:lnTo>
                    <a:pt x="507" y="366"/>
                  </a:lnTo>
                  <a:lnTo>
                    <a:pt x="500" y="354"/>
                  </a:lnTo>
                  <a:lnTo>
                    <a:pt x="495" y="341"/>
                  </a:lnTo>
                  <a:lnTo>
                    <a:pt x="494" y="327"/>
                  </a:lnTo>
                  <a:lnTo>
                    <a:pt x="492" y="312"/>
                  </a:lnTo>
                  <a:lnTo>
                    <a:pt x="494" y="298"/>
                  </a:lnTo>
                  <a:lnTo>
                    <a:pt x="497" y="283"/>
                  </a:lnTo>
                  <a:lnTo>
                    <a:pt x="500" y="270"/>
                  </a:lnTo>
                  <a:lnTo>
                    <a:pt x="507" y="259"/>
                  </a:lnTo>
                  <a:lnTo>
                    <a:pt x="515" y="247"/>
                  </a:lnTo>
                  <a:lnTo>
                    <a:pt x="523" y="241"/>
                  </a:lnTo>
                  <a:lnTo>
                    <a:pt x="528" y="237"/>
                  </a:lnTo>
                  <a:lnTo>
                    <a:pt x="533" y="234"/>
                  </a:lnTo>
                  <a:lnTo>
                    <a:pt x="539" y="233"/>
                  </a:lnTo>
                  <a:lnTo>
                    <a:pt x="544" y="233"/>
                  </a:lnTo>
                  <a:lnTo>
                    <a:pt x="542" y="202"/>
                  </a:lnTo>
                  <a:lnTo>
                    <a:pt x="539" y="171"/>
                  </a:lnTo>
                  <a:lnTo>
                    <a:pt x="536" y="142"/>
                  </a:lnTo>
                  <a:lnTo>
                    <a:pt x="533" y="112"/>
                  </a:lnTo>
                  <a:lnTo>
                    <a:pt x="528" y="85"/>
                  </a:lnTo>
                  <a:lnTo>
                    <a:pt x="523" y="55"/>
                  </a:lnTo>
                  <a:lnTo>
                    <a:pt x="518" y="28"/>
                  </a:lnTo>
                  <a:lnTo>
                    <a:pt x="51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auto">
            <a:xfrm>
              <a:off x="4289" y="1504"/>
              <a:ext cx="207" cy="944"/>
            </a:xfrm>
            <a:custGeom>
              <a:avLst/>
              <a:gdLst>
                <a:gd name="T0" fmla="*/ 49 w 207"/>
                <a:gd name="T1" fmla="*/ 21 h 944"/>
                <a:gd name="T2" fmla="*/ 89 w 207"/>
                <a:gd name="T3" fmla="*/ 57 h 944"/>
                <a:gd name="T4" fmla="*/ 124 w 207"/>
                <a:gd name="T5" fmla="*/ 94 h 944"/>
                <a:gd name="T6" fmla="*/ 172 w 207"/>
                <a:gd name="T7" fmla="*/ 148 h 944"/>
                <a:gd name="T8" fmla="*/ 206 w 207"/>
                <a:gd name="T9" fmla="*/ 231 h 944"/>
                <a:gd name="T10" fmla="*/ 203 w 207"/>
                <a:gd name="T11" fmla="*/ 324 h 944"/>
                <a:gd name="T12" fmla="*/ 198 w 207"/>
                <a:gd name="T13" fmla="*/ 415 h 944"/>
                <a:gd name="T14" fmla="*/ 192 w 207"/>
                <a:gd name="T15" fmla="*/ 502 h 944"/>
                <a:gd name="T16" fmla="*/ 180 w 207"/>
                <a:gd name="T17" fmla="*/ 546 h 944"/>
                <a:gd name="T18" fmla="*/ 169 w 207"/>
                <a:gd name="T19" fmla="*/ 556 h 944"/>
                <a:gd name="T20" fmla="*/ 161 w 207"/>
                <a:gd name="T21" fmla="*/ 567 h 944"/>
                <a:gd name="T22" fmla="*/ 156 w 207"/>
                <a:gd name="T23" fmla="*/ 580 h 944"/>
                <a:gd name="T24" fmla="*/ 154 w 207"/>
                <a:gd name="T25" fmla="*/ 593 h 944"/>
                <a:gd name="T26" fmla="*/ 158 w 207"/>
                <a:gd name="T27" fmla="*/ 608 h 944"/>
                <a:gd name="T28" fmla="*/ 163 w 207"/>
                <a:gd name="T29" fmla="*/ 621 h 944"/>
                <a:gd name="T30" fmla="*/ 172 w 207"/>
                <a:gd name="T31" fmla="*/ 634 h 944"/>
                <a:gd name="T32" fmla="*/ 179 w 207"/>
                <a:gd name="T33" fmla="*/ 665 h 944"/>
                <a:gd name="T34" fmla="*/ 176 w 207"/>
                <a:gd name="T35" fmla="*/ 723 h 944"/>
                <a:gd name="T36" fmla="*/ 172 w 207"/>
                <a:gd name="T37" fmla="*/ 785 h 944"/>
                <a:gd name="T38" fmla="*/ 169 w 207"/>
                <a:gd name="T39" fmla="*/ 845 h 944"/>
                <a:gd name="T40" fmla="*/ 150 w 207"/>
                <a:gd name="T41" fmla="*/ 883 h 944"/>
                <a:gd name="T42" fmla="*/ 112 w 207"/>
                <a:gd name="T43" fmla="*/ 902 h 944"/>
                <a:gd name="T44" fmla="*/ 73 w 207"/>
                <a:gd name="T45" fmla="*/ 920 h 944"/>
                <a:gd name="T46" fmla="*/ 31 w 207"/>
                <a:gd name="T47" fmla="*/ 936 h 944"/>
                <a:gd name="T48" fmla="*/ 21 w 207"/>
                <a:gd name="T49" fmla="*/ 886 h 944"/>
                <a:gd name="T50" fmla="*/ 39 w 207"/>
                <a:gd name="T51" fmla="*/ 769 h 944"/>
                <a:gd name="T52" fmla="*/ 52 w 207"/>
                <a:gd name="T53" fmla="*/ 645 h 944"/>
                <a:gd name="T54" fmla="*/ 59 w 207"/>
                <a:gd name="T55" fmla="*/ 522 h 944"/>
                <a:gd name="T56" fmla="*/ 60 w 207"/>
                <a:gd name="T57" fmla="*/ 447 h 944"/>
                <a:gd name="T58" fmla="*/ 62 w 207"/>
                <a:gd name="T59" fmla="*/ 431 h 944"/>
                <a:gd name="T60" fmla="*/ 62 w 207"/>
                <a:gd name="T61" fmla="*/ 421 h 944"/>
                <a:gd name="T62" fmla="*/ 62 w 207"/>
                <a:gd name="T63" fmla="*/ 406 h 944"/>
                <a:gd name="T64" fmla="*/ 54 w 207"/>
                <a:gd name="T65" fmla="*/ 393 h 944"/>
                <a:gd name="T66" fmla="*/ 41 w 207"/>
                <a:gd name="T67" fmla="*/ 390 h 944"/>
                <a:gd name="T68" fmla="*/ 24 w 207"/>
                <a:gd name="T69" fmla="*/ 379 h 944"/>
                <a:gd name="T70" fmla="*/ 8 w 207"/>
                <a:gd name="T71" fmla="*/ 356 h 944"/>
                <a:gd name="T72" fmla="*/ 2 w 207"/>
                <a:gd name="T73" fmla="*/ 330 h 944"/>
                <a:gd name="T74" fmla="*/ 2 w 207"/>
                <a:gd name="T75" fmla="*/ 301 h 944"/>
                <a:gd name="T76" fmla="*/ 8 w 207"/>
                <a:gd name="T77" fmla="*/ 273 h 944"/>
                <a:gd name="T78" fmla="*/ 21 w 207"/>
                <a:gd name="T79" fmla="*/ 250 h 944"/>
                <a:gd name="T80" fmla="*/ 36 w 207"/>
                <a:gd name="T81" fmla="*/ 237 h 944"/>
                <a:gd name="T82" fmla="*/ 47 w 207"/>
                <a:gd name="T83" fmla="*/ 233 h 944"/>
                <a:gd name="T84" fmla="*/ 50 w 207"/>
                <a:gd name="T85" fmla="*/ 203 h 944"/>
                <a:gd name="T86" fmla="*/ 44 w 207"/>
                <a:gd name="T87" fmla="*/ 142 h 944"/>
                <a:gd name="T88" fmla="*/ 36 w 207"/>
                <a:gd name="T89" fmla="*/ 83 h 944"/>
                <a:gd name="T90" fmla="*/ 24 w 207"/>
                <a:gd name="T91" fmla="*/ 26 h 9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07"/>
                <a:gd name="T139" fmla="*/ 0 h 944"/>
                <a:gd name="T140" fmla="*/ 207 w 207"/>
                <a:gd name="T141" fmla="*/ 944 h 94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07" h="944">
                  <a:moveTo>
                    <a:pt x="20" y="0"/>
                  </a:moveTo>
                  <a:lnTo>
                    <a:pt x="49" y="21"/>
                  </a:lnTo>
                  <a:lnTo>
                    <a:pt x="70" y="41"/>
                  </a:lnTo>
                  <a:lnTo>
                    <a:pt x="89" y="57"/>
                  </a:lnTo>
                  <a:lnTo>
                    <a:pt x="106" y="75"/>
                  </a:lnTo>
                  <a:lnTo>
                    <a:pt x="124" y="94"/>
                  </a:lnTo>
                  <a:lnTo>
                    <a:pt x="145" y="117"/>
                  </a:lnTo>
                  <a:lnTo>
                    <a:pt x="172" y="148"/>
                  </a:lnTo>
                  <a:lnTo>
                    <a:pt x="206" y="185"/>
                  </a:lnTo>
                  <a:lnTo>
                    <a:pt x="206" y="231"/>
                  </a:lnTo>
                  <a:lnTo>
                    <a:pt x="205" y="276"/>
                  </a:lnTo>
                  <a:lnTo>
                    <a:pt x="203" y="324"/>
                  </a:lnTo>
                  <a:lnTo>
                    <a:pt x="202" y="369"/>
                  </a:lnTo>
                  <a:lnTo>
                    <a:pt x="198" y="415"/>
                  </a:lnTo>
                  <a:lnTo>
                    <a:pt x="195" y="458"/>
                  </a:lnTo>
                  <a:lnTo>
                    <a:pt x="192" y="502"/>
                  </a:lnTo>
                  <a:lnTo>
                    <a:pt x="187" y="543"/>
                  </a:lnTo>
                  <a:lnTo>
                    <a:pt x="180" y="546"/>
                  </a:lnTo>
                  <a:lnTo>
                    <a:pt x="174" y="551"/>
                  </a:lnTo>
                  <a:lnTo>
                    <a:pt x="169" y="556"/>
                  </a:lnTo>
                  <a:lnTo>
                    <a:pt x="164" y="561"/>
                  </a:lnTo>
                  <a:lnTo>
                    <a:pt x="161" y="567"/>
                  </a:lnTo>
                  <a:lnTo>
                    <a:pt x="158" y="574"/>
                  </a:lnTo>
                  <a:lnTo>
                    <a:pt x="156" y="580"/>
                  </a:lnTo>
                  <a:lnTo>
                    <a:pt x="156" y="587"/>
                  </a:lnTo>
                  <a:lnTo>
                    <a:pt x="154" y="593"/>
                  </a:lnTo>
                  <a:lnTo>
                    <a:pt x="156" y="601"/>
                  </a:lnTo>
                  <a:lnTo>
                    <a:pt x="158" y="608"/>
                  </a:lnTo>
                  <a:lnTo>
                    <a:pt x="159" y="614"/>
                  </a:lnTo>
                  <a:lnTo>
                    <a:pt x="163" y="621"/>
                  </a:lnTo>
                  <a:lnTo>
                    <a:pt x="167" y="627"/>
                  </a:lnTo>
                  <a:lnTo>
                    <a:pt x="172" y="634"/>
                  </a:lnTo>
                  <a:lnTo>
                    <a:pt x="179" y="639"/>
                  </a:lnTo>
                  <a:lnTo>
                    <a:pt x="179" y="665"/>
                  </a:lnTo>
                  <a:lnTo>
                    <a:pt x="177" y="692"/>
                  </a:lnTo>
                  <a:lnTo>
                    <a:pt x="176" y="723"/>
                  </a:lnTo>
                  <a:lnTo>
                    <a:pt x="174" y="754"/>
                  </a:lnTo>
                  <a:lnTo>
                    <a:pt x="172" y="785"/>
                  </a:lnTo>
                  <a:lnTo>
                    <a:pt x="171" y="816"/>
                  </a:lnTo>
                  <a:lnTo>
                    <a:pt x="169" y="845"/>
                  </a:lnTo>
                  <a:lnTo>
                    <a:pt x="169" y="871"/>
                  </a:lnTo>
                  <a:lnTo>
                    <a:pt x="150" y="883"/>
                  </a:lnTo>
                  <a:lnTo>
                    <a:pt x="132" y="892"/>
                  </a:lnTo>
                  <a:lnTo>
                    <a:pt x="112" y="902"/>
                  </a:lnTo>
                  <a:lnTo>
                    <a:pt x="93" y="910"/>
                  </a:lnTo>
                  <a:lnTo>
                    <a:pt x="73" y="920"/>
                  </a:lnTo>
                  <a:lnTo>
                    <a:pt x="52" y="928"/>
                  </a:lnTo>
                  <a:lnTo>
                    <a:pt x="31" y="936"/>
                  </a:lnTo>
                  <a:lnTo>
                    <a:pt x="10" y="943"/>
                  </a:lnTo>
                  <a:lnTo>
                    <a:pt x="21" y="886"/>
                  </a:lnTo>
                  <a:lnTo>
                    <a:pt x="31" y="827"/>
                  </a:lnTo>
                  <a:lnTo>
                    <a:pt x="39" y="769"/>
                  </a:lnTo>
                  <a:lnTo>
                    <a:pt x="47" y="707"/>
                  </a:lnTo>
                  <a:lnTo>
                    <a:pt x="52" y="645"/>
                  </a:lnTo>
                  <a:lnTo>
                    <a:pt x="57" y="584"/>
                  </a:lnTo>
                  <a:lnTo>
                    <a:pt x="59" y="522"/>
                  </a:lnTo>
                  <a:lnTo>
                    <a:pt x="60" y="460"/>
                  </a:lnTo>
                  <a:lnTo>
                    <a:pt x="60" y="447"/>
                  </a:lnTo>
                  <a:lnTo>
                    <a:pt x="60" y="437"/>
                  </a:lnTo>
                  <a:lnTo>
                    <a:pt x="62" y="431"/>
                  </a:lnTo>
                  <a:lnTo>
                    <a:pt x="62" y="426"/>
                  </a:lnTo>
                  <a:lnTo>
                    <a:pt x="62" y="421"/>
                  </a:lnTo>
                  <a:lnTo>
                    <a:pt x="62" y="416"/>
                  </a:lnTo>
                  <a:lnTo>
                    <a:pt x="62" y="406"/>
                  </a:lnTo>
                  <a:lnTo>
                    <a:pt x="60" y="393"/>
                  </a:lnTo>
                  <a:lnTo>
                    <a:pt x="54" y="393"/>
                  </a:lnTo>
                  <a:lnTo>
                    <a:pt x="47" y="392"/>
                  </a:lnTo>
                  <a:lnTo>
                    <a:pt x="41" y="390"/>
                  </a:lnTo>
                  <a:lnTo>
                    <a:pt x="34" y="387"/>
                  </a:lnTo>
                  <a:lnTo>
                    <a:pt x="24" y="379"/>
                  </a:lnTo>
                  <a:lnTo>
                    <a:pt x="15" y="369"/>
                  </a:lnTo>
                  <a:lnTo>
                    <a:pt x="8" y="356"/>
                  </a:lnTo>
                  <a:lnTo>
                    <a:pt x="5" y="343"/>
                  </a:lnTo>
                  <a:lnTo>
                    <a:pt x="2" y="330"/>
                  </a:lnTo>
                  <a:lnTo>
                    <a:pt x="0" y="315"/>
                  </a:lnTo>
                  <a:lnTo>
                    <a:pt x="2" y="301"/>
                  </a:lnTo>
                  <a:lnTo>
                    <a:pt x="3" y="286"/>
                  </a:lnTo>
                  <a:lnTo>
                    <a:pt x="8" y="273"/>
                  </a:lnTo>
                  <a:lnTo>
                    <a:pt x="13" y="260"/>
                  </a:lnTo>
                  <a:lnTo>
                    <a:pt x="21" y="250"/>
                  </a:lnTo>
                  <a:lnTo>
                    <a:pt x="31" y="241"/>
                  </a:lnTo>
                  <a:lnTo>
                    <a:pt x="36" y="237"/>
                  </a:lnTo>
                  <a:lnTo>
                    <a:pt x="41" y="236"/>
                  </a:lnTo>
                  <a:lnTo>
                    <a:pt x="47" y="233"/>
                  </a:lnTo>
                  <a:lnTo>
                    <a:pt x="54" y="233"/>
                  </a:lnTo>
                  <a:lnTo>
                    <a:pt x="50" y="203"/>
                  </a:lnTo>
                  <a:lnTo>
                    <a:pt x="47" y="172"/>
                  </a:lnTo>
                  <a:lnTo>
                    <a:pt x="44" y="142"/>
                  </a:lnTo>
                  <a:lnTo>
                    <a:pt x="39" y="112"/>
                  </a:lnTo>
                  <a:lnTo>
                    <a:pt x="36" y="83"/>
                  </a:lnTo>
                  <a:lnTo>
                    <a:pt x="31" y="54"/>
                  </a:lnTo>
                  <a:lnTo>
                    <a:pt x="24" y="26"/>
                  </a:lnTo>
                  <a:lnTo>
                    <a:pt x="20" y="0"/>
                  </a:lnTo>
                </a:path>
              </a:pathLst>
            </a:custGeom>
            <a:solidFill>
              <a:srgbClr val="CC9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auto">
            <a:xfrm>
              <a:off x="4289" y="1504"/>
              <a:ext cx="207" cy="944"/>
            </a:xfrm>
            <a:custGeom>
              <a:avLst/>
              <a:gdLst>
                <a:gd name="T0" fmla="*/ 49 w 207"/>
                <a:gd name="T1" fmla="*/ 21 h 944"/>
                <a:gd name="T2" fmla="*/ 89 w 207"/>
                <a:gd name="T3" fmla="*/ 57 h 944"/>
                <a:gd name="T4" fmla="*/ 124 w 207"/>
                <a:gd name="T5" fmla="*/ 94 h 944"/>
                <a:gd name="T6" fmla="*/ 172 w 207"/>
                <a:gd name="T7" fmla="*/ 148 h 944"/>
                <a:gd name="T8" fmla="*/ 206 w 207"/>
                <a:gd name="T9" fmla="*/ 231 h 944"/>
                <a:gd name="T10" fmla="*/ 203 w 207"/>
                <a:gd name="T11" fmla="*/ 324 h 944"/>
                <a:gd name="T12" fmla="*/ 198 w 207"/>
                <a:gd name="T13" fmla="*/ 415 h 944"/>
                <a:gd name="T14" fmla="*/ 192 w 207"/>
                <a:gd name="T15" fmla="*/ 502 h 944"/>
                <a:gd name="T16" fmla="*/ 180 w 207"/>
                <a:gd name="T17" fmla="*/ 546 h 944"/>
                <a:gd name="T18" fmla="*/ 169 w 207"/>
                <a:gd name="T19" fmla="*/ 556 h 944"/>
                <a:gd name="T20" fmla="*/ 161 w 207"/>
                <a:gd name="T21" fmla="*/ 567 h 944"/>
                <a:gd name="T22" fmla="*/ 156 w 207"/>
                <a:gd name="T23" fmla="*/ 580 h 944"/>
                <a:gd name="T24" fmla="*/ 154 w 207"/>
                <a:gd name="T25" fmla="*/ 593 h 944"/>
                <a:gd name="T26" fmla="*/ 158 w 207"/>
                <a:gd name="T27" fmla="*/ 608 h 944"/>
                <a:gd name="T28" fmla="*/ 163 w 207"/>
                <a:gd name="T29" fmla="*/ 621 h 944"/>
                <a:gd name="T30" fmla="*/ 172 w 207"/>
                <a:gd name="T31" fmla="*/ 634 h 944"/>
                <a:gd name="T32" fmla="*/ 179 w 207"/>
                <a:gd name="T33" fmla="*/ 665 h 944"/>
                <a:gd name="T34" fmla="*/ 176 w 207"/>
                <a:gd name="T35" fmla="*/ 723 h 944"/>
                <a:gd name="T36" fmla="*/ 172 w 207"/>
                <a:gd name="T37" fmla="*/ 785 h 944"/>
                <a:gd name="T38" fmla="*/ 169 w 207"/>
                <a:gd name="T39" fmla="*/ 845 h 944"/>
                <a:gd name="T40" fmla="*/ 150 w 207"/>
                <a:gd name="T41" fmla="*/ 883 h 944"/>
                <a:gd name="T42" fmla="*/ 112 w 207"/>
                <a:gd name="T43" fmla="*/ 902 h 944"/>
                <a:gd name="T44" fmla="*/ 73 w 207"/>
                <a:gd name="T45" fmla="*/ 920 h 944"/>
                <a:gd name="T46" fmla="*/ 31 w 207"/>
                <a:gd name="T47" fmla="*/ 936 h 944"/>
                <a:gd name="T48" fmla="*/ 21 w 207"/>
                <a:gd name="T49" fmla="*/ 886 h 944"/>
                <a:gd name="T50" fmla="*/ 39 w 207"/>
                <a:gd name="T51" fmla="*/ 769 h 944"/>
                <a:gd name="T52" fmla="*/ 52 w 207"/>
                <a:gd name="T53" fmla="*/ 645 h 944"/>
                <a:gd name="T54" fmla="*/ 59 w 207"/>
                <a:gd name="T55" fmla="*/ 522 h 944"/>
                <a:gd name="T56" fmla="*/ 60 w 207"/>
                <a:gd name="T57" fmla="*/ 447 h 944"/>
                <a:gd name="T58" fmla="*/ 62 w 207"/>
                <a:gd name="T59" fmla="*/ 431 h 944"/>
                <a:gd name="T60" fmla="*/ 62 w 207"/>
                <a:gd name="T61" fmla="*/ 421 h 944"/>
                <a:gd name="T62" fmla="*/ 62 w 207"/>
                <a:gd name="T63" fmla="*/ 406 h 944"/>
                <a:gd name="T64" fmla="*/ 54 w 207"/>
                <a:gd name="T65" fmla="*/ 393 h 944"/>
                <a:gd name="T66" fmla="*/ 41 w 207"/>
                <a:gd name="T67" fmla="*/ 390 h 944"/>
                <a:gd name="T68" fmla="*/ 24 w 207"/>
                <a:gd name="T69" fmla="*/ 379 h 944"/>
                <a:gd name="T70" fmla="*/ 8 w 207"/>
                <a:gd name="T71" fmla="*/ 356 h 944"/>
                <a:gd name="T72" fmla="*/ 2 w 207"/>
                <a:gd name="T73" fmla="*/ 330 h 944"/>
                <a:gd name="T74" fmla="*/ 2 w 207"/>
                <a:gd name="T75" fmla="*/ 301 h 944"/>
                <a:gd name="T76" fmla="*/ 8 w 207"/>
                <a:gd name="T77" fmla="*/ 273 h 944"/>
                <a:gd name="T78" fmla="*/ 21 w 207"/>
                <a:gd name="T79" fmla="*/ 250 h 944"/>
                <a:gd name="T80" fmla="*/ 36 w 207"/>
                <a:gd name="T81" fmla="*/ 237 h 944"/>
                <a:gd name="T82" fmla="*/ 47 w 207"/>
                <a:gd name="T83" fmla="*/ 233 h 944"/>
                <a:gd name="T84" fmla="*/ 50 w 207"/>
                <a:gd name="T85" fmla="*/ 203 h 944"/>
                <a:gd name="T86" fmla="*/ 44 w 207"/>
                <a:gd name="T87" fmla="*/ 142 h 944"/>
                <a:gd name="T88" fmla="*/ 36 w 207"/>
                <a:gd name="T89" fmla="*/ 83 h 944"/>
                <a:gd name="T90" fmla="*/ 24 w 207"/>
                <a:gd name="T91" fmla="*/ 26 h 9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07"/>
                <a:gd name="T139" fmla="*/ 0 h 944"/>
                <a:gd name="T140" fmla="*/ 207 w 207"/>
                <a:gd name="T141" fmla="*/ 944 h 94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07" h="944">
                  <a:moveTo>
                    <a:pt x="20" y="0"/>
                  </a:moveTo>
                  <a:lnTo>
                    <a:pt x="49" y="21"/>
                  </a:lnTo>
                  <a:lnTo>
                    <a:pt x="70" y="41"/>
                  </a:lnTo>
                  <a:lnTo>
                    <a:pt x="89" y="57"/>
                  </a:lnTo>
                  <a:lnTo>
                    <a:pt x="106" y="75"/>
                  </a:lnTo>
                  <a:lnTo>
                    <a:pt x="124" y="94"/>
                  </a:lnTo>
                  <a:lnTo>
                    <a:pt x="145" y="117"/>
                  </a:lnTo>
                  <a:lnTo>
                    <a:pt x="172" y="148"/>
                  </a:lnTo>
                  <a:lnTo>
                    <a:pt x="206" y="185"/>
                  </a:lnTo>
                  <a:lnTo>
                    <a:pt x="206" y="231"/>
                  </a:lnTo>
                  <a:lnTo>
                    <a:pt x="205" y="276"/>
                  </a:lnTo>
                  <a:lnTo>
                    <a:pt x="203" y="324"/>
                  </a:lnTo>
                  <a:lnTo>
                    <a:pt x="202" y="369"/>
                  </a:lnTo>
                  <a:lnTo>
                    <a:pt x="198" y="415"/>
                  </a:lnTo>
                  <a:lnTo>
                    <a:pt x="195" y="458"/>
                  </a:lnTo>
                  <a:lnTo>
                    <a:pt x="192" y="502"/>
                  </a:lnTo>
                  <a:lnTo>
                    <a:pt x="187" y="543"/>
                  </a:lnTo>
                  <a:lnTo>
                    <a:pt x="180" y="546"/>
                  </a:lnTo>
                  <a:lnTo>
                    <a:pt x="174" y="551"/>
                  </a:lnTo>
                  <a:lnTo>
                    <a:pt x="169" y="556"/>
                  </a:lnTo>
                  <a:lnTo>
                    <a:pt x="164" y="561"/>
                  </a:lnTo>
                  <a:lnTo>
                    <a:pt x="161" y="567"/>
                  </a:lnTo>
                  <a:lnTo>
                    <a:pt x="158" y="574"/>
                  </a:lnTo>
                  <a:lnTo>
                    <a:pt x="156" y="580"/>
                  </a:lnTo>
                  <a:lnTo>
                    <a:pt x="156" y="587"/>
                  </a:lnTo>
                  <a:lnTo>
                    <a:pt x="154" y="593"/>
                  </a:lnTo>
                  <a:lnTo>
                    <a:pt x="156" y="601"/>
                  </a:lnTo>
                  <a:lnTo>
                    <a:pt x="158" y="608"/>
                  </a:lnTo>
                  <a:lnTo>
                    <a:pt x="159" y="614"/>
                  </a:lnTo>
                  <a:lnTo>
                    <a:pt x="163" y="621"/>
                  </a:lnTo>
                  <a:lnTo>
                    <a:pt x="167" y="627"/>
                  </a:lnTo>
                  <a:lnTo>
                    <a:pt x="172" y="634"/>
                  </a:lnTo>
                  <a:lnTo>
                    <a:pt x="179" y="639"/>
                  </a:lnTo>
                  <a:lnTo>
                    <a:pt x="179" y="665"/>
                  </a:lnTo>
                  <a:lnTo>
                    <a:pt x="177" y="692"/>
                  </a:lnTo>
                  <a:lnTo>
                    <a:pt x="176" y="723"/>
                  </a:lnTo>
                  <a:lnTo>
                    <a:pt x="174" y="754"/>
                  </a:lnTo>
                  <a:lnTo>
                    <a:pt x="172" y="785"/>
                  </a:lnTo>
                  <a:lnTo>
                    <a:pt x="171" y="816"/>
                  </a:lnTo>
                  <a:lnTo>
                    <a:pt x="169" y="845"/>
                  </a:lnTo>
                  <a:lnTo>
                    <a:pt x="169" y="871"/>
                  </a:lnTo>
                  <a:lnTo>
                    <a:pt x="150" y="883"/>
                  </a:lnTo>
                  <a:lnTo>
                    <a:pt x="132" y="892"/>
                  </a:lnTo>
                  <a:lnTo>
                    <a:pt x="112" y="902"/>
                  </a:lnTo>
                  <a:lnTo>
                    <a:pt x="93" y="910"/>
                  </a:lnTo>
                  <a:lnTo>
                    <a:pt x="73" y="920"/>
                  </a:lnTo>
                  <a:lnTo>
                    <a:pt x="52" y="928"/>
                  </a:lnTo>
                  <a:lnTo>
                    <a:pt x="31" y="936"/>
                  </a:lnTo>
                  <a:lnTo>
                    <a:pt x="10" y="943"/>
                  </a:lnTo>
                  <a:lnTo>
                    <a:pt x="21" y="886"/>
                  </a:lnTo>
                  <a:lnTo>
                    <a:pt x="31" y="827"/>
                  </a:lnTo>
                  <a:lnTo>
                    <a:pt x="39" y="769"/>
                  </a:lnTo>
                  <a:lnTo>
                    <a:pt x="47" y="707"/>
                  </a:lnTo>
                  <a:lnTo>
                    <a:pt x="52" y="645"/>
                  </a:lnTo>
                  <a:lnTo>
                    <a:pt x="57" y="584"/>
                  </a:lnTo>
                  <a:lnTo>
                    <a:pt x="59" y="522"/>
                  </a:lnTo>
                  <a:lnTo>
                    <a:pt x="60" y="460"/>
                  </a:lnTo>
                  <a:lnTo>
                    <a:pt x="60" y="447"/>
                  </a:lnTo>
                  <a:lnTo>
                    <a:pt x="60" y="437"/>
                  </a:lnTo>
                  <a:lnTo>
                    <a:pt x="62" y="431"/>
                  </a:lnTo>
                  <a:lnTo>
                    <a:pt x="62" y="426"/>
                  </a:lnTo>
                  <a:lnTo>
                    <a:pt x="62" y="421"/>
                  </a:lnTo>
                  <a:lnTo>
                    <a:pt x="62" y="416"/>
                  </a:lnTo>
                  <a:lnTo>
                    <a:pt x="62" y="406"/>
                  </a:lnTo>
                  <a:lnTo>
                    <a:pt x="60" y="393"/>
                  </a:lnTo>
                  <a:lnTo>
                    <a:pt x="54" y="393"/>
                  </a:lnTo>
                  <a:lnTo>
                    <a:pt x="47" y="392"/>
                  </a:lnTo>
                  <a:lnTo>
                    <a:pt x="41" y="390"/>
                  </a:lnTo>
                  <a:lnTo>
                    <a:pt x="34" y="387"/>
                  </a:lnTo>
                  <a:lnTo>
                    <a:pt x="24" y="379"/>
                  </a:lnTo>
                  <a:lnTo>
                    <a:pt x="15" y="369"/>
                  </a:lnTo>
                  <a:lnTo>
                    <a:pt x="8" y="356"/>
                  </a:lnTo>
                  <a:lnTo>
                    <a:pt x="5" y="343"/>
                  </a:lnTo>
                  <a:lnTo>
                    <a:pt x="2" y="330"/>
                  </a:lnTo>
                  <a:lnTo>
                    <a:pt x="0" y="315"/>
                  </a:lnTo>
                  <a:lnTo>
                    <a:pt x="2" y="301"/>
                  </a:lnTo>
                  <a:lnTo>
                    <a:pt x="3" y="286"/>
                  </a:lnTo>
                  <a:lnTo>
                    <a:pt x="8" y="273"/>
                  </a:lnTo>
                  <a:lnTo>
                    <a:pt x="13" y="260"/>
                  </a:lnTo>
                  <a:lnTo>
                    <a:pt x="21" y="250"/>
                  </a:lnTo>
                  <a:lnTo>
                    <a:pt x="31" y="241"/>
                  </a:lnTo>
                  <a:lnTo>
                    <a:pt x="36" y="237"/>
                  </a:lnTo>
                  <a:lnTo>
                    <a:pt x="41" y="236"/>
                  </a:lnTo>
                  <a:lnTo>
                    <a:pt x="47" y="233"/>
                  </a:lnTo>
                  <a:lnTo>
                    <a:pt x="54" y="233"/>
                  </a:lnTo>
                  <a:lnTo>
                    <a:pt x="50" y="203"/>
                  </a:lnTo>
                  <a:lnTo>
                    <a:pt x="47" y="172"/>
                  </a:lnTo>
                  <a:lnTo>
                    <a:pt x="44" y="142"/>
                  </a:lnTo>
                  <a:lnTo>
                    <a:pt x="39" y="112"/>
                  </a:lnTo>
                  <a:lnTo>
                    <a:pt x="36" y="83"/>
                  </a:lnTo>
                  <a:lnTo>
                    <a:pt x="31" y="54"/>
                  </a:lnTo>
                  <a:lnTo>
                    <a:pt x="24" y="26"/>
                  </a:lnTo>
                  <a:lnTo>
                    <a:pt x="2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4117" y="1995"/>
              <a:ext cx="103" cy="144"/>
            </a:xfrm>
            <a:custGeom>
              <a:avLst/>
              <a:gdLst>
                <a:gd name="T0" fmla="*/ 52 w 103"/>
                <a:gd name="T1" fmla="*/ 0 h 144"/>
                <a:gd name="T2" fmla="*/ 40 w 103"/>
                <a:gd name="T3" fmla="*/ 2 h 144"/>
                <a:gd name="T4" fmla="*/ 32 w 103"/>
                <a:gd name="T5" fmla="*/ 5 h 144"/>
                <a:gd name="T6" fmla="*/ 22 w 103"/>
                <a:gd name="T7" fmla="*/ 11 h 144"/>
                <a:gd name="T8" fmla="*/ 14 w 103"/>
                <a:gd name="T9" fmla="*/ 21 h 144"/>
                <a:gd name="T10" fmla="*/ 9 w 103"/>
                <a:gd name="T11" fmla="*/ 31 h 144"/>
                <a:gd name="T12" fmla="*/ 5 w 103"/>
                <a:gd name="T13" fmla="*/ 44 h 144"/>
                <a:gd name="T14" fmla="*/ 1 w 103"/>
                <a:gd name="T15" fmla="*/ 57 h 144"/>
                <a:gd name="T16" fmla="*/ 0 w 103"/>
                <a:gd name="T17" fmla="*/ 71 h 144"/>
                <a:gd name="T18" fmla="*/ 1 w 103"/>
                <a:gd name="T19" fmla="*/ 86 h 144"/>
                <a:gd name="T20" fmla="*/ 5 w 103"/>
                <a:gd name="T21" fmla="*/ 99 h 144"/>
                <a:gd name="T22" fmla="*/ 9 w 103"/>
                <a:gd name="T23" fmla="*/ 110 h 144"/>
                <a:gd name="T24" fmla="*/ 14 w 103"/>
                <a:gd name="T25" fmla="*/ 122 h 144"/>
                <a:gd name="T26" fmla="*/ 22 w 103"/>
                <a:gd name="T27" fmla="*/ 130 h 144"/>
                <a:gd name="T28" fmla="*/ 32 w 103"/>
                <a:gd name="T29" fmla="*/ 136 h 144"/>
                <a:gd name="T30" fmla="*/ 40 w 103"/>
                <a:gd name="T31" fmla="*/ 141 h 144"/>
                <a:gd name="T32" fmla="*/ 52 w 103"/>
                <a:gd name="T33" fmla="*/ 143 h 144"/>
                <a:gd name="T34" fmla="*/ 61 w 103"/>
                <a:gd name="T35" fmla="*/ 141 h 144"/>
                <a:gd name="T36" fmla="*/ 71 w 103"/>
                <a:gd name="T37" fmla="*/ 136 h 144"/>
                <a:gd name="T38" fmla="*/ 79 w 103"/>
                <a:gd name="T39" fmla="*/ 130 h 144"/>
                <a:gd name="T40" fmla="*/ 87 w 103"/>
                <a:gd name="T41" fmla="*/ 122 h 144"/>
                <a:gd name="T42" fmla="*/ 94 w 103"/>
                <a:gd name="T43" fmla="*/ 110 h 144"/>
                <a:gd name="T44" fmla="*/ 99 w 103"/>
                <a:gd name="T45" fmla="*/ 99 h 144"/>
                <a:gd name="T46" fmla="*/ 102 w 103"/>
                <a:gd name="T47" fmla="*/ 86 h 144"/>
                <a:gd name="T48" fmla="*/ 102 w 103"/>
                <a:gd name="T49" fmla="*/ 71 h 144"/>
                <a:gd name="T50" fmla="*/ 102 w 103"/>
                <a:gd name="T51" fmla="*/ 57 h 144"/>
                <a:gd name="T52" fmla="*/ 99 w 103"/>
                <a:gd name="T53" fmla="*/ 44 h 144"/>
                <a:gd name="T54" fmla="*/ 94 w 103"/>
                <a:gd name="T55" fmla="*/ 31 h 144"/>
                <a:gd name="T56" fmla="*/ 87 w 103"/>
                <a:gd name="T57" fmla="*/ 21 h 144"/>
                <a:gd name="T58" fmla="*/ 79 w 103"/>
                <a:gd name="T59" fmla="*/ 11 h 144"/>
                <a:gd name="T60" fmla="*/ 71 w 103"/>
                <a:gd name="T61" fmla="*/ 5 h 144"/>
                <a:gd name="T62" fmla="*/ 61 w 103"/>
                <a:gd name="T63" fmla="*/ 2 h 144"/>
                <a:gd name="T64" fmla="*/ 52 w 103"/>
                <a:gd name="T65" fmla="*/ 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3"/>
                <a:gd name="T100" fmla="*/ 0 h 144"/>
                <a:gd name="T101" fmla="*/ 103 w 103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3" h="144">
                  <a:moveTo>
                    <a:pt x="52" y="0"/>
                  </a:moveTo>
                  <a:lnTo>
                    <a:pt x="40" y="2"/>
                  </a:lnTo>
                  <a:lnTo>
                    <a:pt x="32" y="5"/>
                  </a:lnTo>
                  <a:lnTo>
                    <a:pt x="22" y="11"/>
                  </a:lnTo>
                  <a:lnTo>
                    <a:pt x="14" y="21"/>
                  </a:lnTo>
                  <a:lnTo>
                    <a:pt x="9" y="31"/>
                  </a:lnTo>
                  <a:lnTo>
                    <a:pt x="5" y="44"/>
                  </a:lnTo>
                  <a:lnTo>
                    <a:pt x="1" y="57"/>
                  </a:lnTo>
                  <a:lnTo>
                    <a:pt x="0" y="71"/>
                  </a:lnTo>
                  <a:lnTo>
                    <a:pt x="1" y="86"/>
                  </a:lnTo>
                  <a:lnTo>
                    <a:pt x="5" y="99"/>
                  </a:lnTo>
                  <a:lnTo>
                    <a:pt x="9" y="110"/>
                  </a:lnTo>
                  <a:lnTo>
                    <a:pt x="14" y="122"/>
                  </a:lnTo>
                  <a:lnTo>
                    <a:pt x="22" y="130"/>
                  </a:lnTo>
                  <a:lnTo>
                    <a:pt x="32" y="136"/>
                  </a:lnTo>
                  <a:lnTo>
                    <a:pt x="40" y="141"/>
                  </a:lnTo>
                  <a:lnTo>
                    <a:pt x="52" y="143"/>
                  </a:lnTo>
                  <a:lnTo>
                    <a:pt x="61" y="141"/>
                  </a:lnTo>
                  <a:lnTo>
                    <a:pt x="71" y="136"/>
                  </a:lnTo>
                  <a:lnTo>
                    <a:pt x="79" y="130"/>
                  </a:lnTo>
                  <a:lnTo>
                    <a:pt x="87" y="122"/>
                  </a:lnTo>
                  <a:lnTo>
                    <a:pt x="94" y="110"/>
                  </a:lnTo>
                  <a:lnTo>
                    <a:pt x="99" y="99"/>
                  </a:lnTo>
                  <a:lnTo>
                    <a:pt x="102" y="86"/>
                  </a:lnTo>
                  <a:lnTo>
                    <a:pt x="102" y="71"/>
                  </a:lnTo>
                  <a:lnTo>
                    <a:pt x="102" y="57"/>
                  </a:lnTo>
                  <a:lnTo>
                    <a:pt x="99" y="44"/>
                  </a:lnTo>
                  <a:lnTo>
                    <a:pt x="94" y="31"/>
                  </a:lnTo>
                  <a:lnTo>
                    <a:pt x="87" y="21"/>
                  </a:lnTo>
                  <a:lnTo>
                    <a:pt x="79" y="11"/>
                  </a:lnTo>
                  <a:lnTo>
                    <a:pt x="71" y="5"/>
                  </a:lnTo>
                  <a:lnTo>
                    <a:pt x="61" y="2"/>
                  </a:lnTo>
                  <a:lnTo>
                    <a:pt x="5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3940" y="2157"/>
              <a:ext cx="96" cy="135"/>
            </a:xfrm>
            <a:custGeom>
              <a:avLst/>
              <a:gdLst>
                <a:gd name="T0" fmla="*/ 47 w 96"/>
                <a:gd name="T1" fmla="*/ 0 h 135"/>
                <a:gd name="T2" fmla="*/ 37 w 96"/>
                <a:gd name="T3" fmla="*/ 2 h 135"/>
                <a:gd name="T4" fmla="*/ 29 w 96"/>
                <a:gd name="T5" fmla="*/ 5 h 135"/>
                <a:gd name="T6" fmla="*/ 21 w 96"/>
                <a:gd name="T7" fmla="*/ 12 h 135"/>
                <a:gd name="T8" fmla="*/ 13 w 96"/>
                <a:gd name="T9" fmla="*/ 20 h 135"/>
                <a:gd name="T10" fmla="*/ 8 w 96"/>
                <a:gd name="T11" fmla="*/ 30 h 135"/>
                <a:gd name="T12" fmla="*/ 3 w 96"/>
                <a:gd name="T13" fmla="*/ 41 h 135"/>
                <a:gd name="T14" fmla="*/ 0 w 96"/>
                <a:gd name="T15" fmla="*/ 54 h 135"/>
                <a:gd name="T16" fmla="*/ 0 w 96"/>
                <a:gd name="T17" fmla="*/ 67 h 135"/>
                <a:gd name="T18" fmla="*/ 0 w 96"/>
                <a:gd name="T19" fmla="*/ 80 h 135"/>
                <a:gd name="T20" fmla="*/ 3 w 96"/>
                <a:gd name="T21" fmla="*/ 93 h 135"/>
                <a:gd name="T22" fmla="*/ 8 w 96"/>
                <a:gd name="T23" fmla="*/ 104 h 135"/>
                <a:gd name="T24" fmla="*/ 13 w 96"/>
                <a:gd name="T25" fmla="*/ 114 h 135"/>
                <a:gd name="T26" fmla="*/ 21 w 96"/>
                <a:gd name="T27" fmla="*/ 122 h 135"/>
                <a:gd name="T28" fmla="*/ 29 w 96"/>
                <a:gd name="T29" fmla="*/ 129 h 135"/>
                <a:gd name="T30" fmla="*/ 37 w 96"/>
                <a:gd name="T31" fmla="*/ 132 h 135"/>
                <a:gd name="T32" fmla="*/ 47 w 96"/>
                <a:gd name="T33" fmla="*/ 134 h 135"/>
                <a:gd name="T34" fmla="*/ 56 w 96"/>
                <a:gd name="T35" fmla="*/ 132 h 135"/>
                <a:gd name="T36" fmla="*/ 66 w 96"/>
                <a:gd name="T37" fmla="*/ 129 h 135"/>
                <a:gd name="T38" fmla="*/ 74 w 96"/>
                <a:gd name="T39" fmla="*/ 122 h 135"/>
                <a:gd name="T40" fmla="*/ 81 w 96"/>
                <a:gd name="T41" fmla="*/ 114 h 135"/>
                <a:gd name="T42" fmla="*/ 87 w 96"/>
                <a:gd name="T43" fmla="*/ 104 h 135"/>
                <a:gd name="T44" fmla="*/ 91 w 96"/>
                <a:gd name="T45" fmla="*/ 93 h 135"/>
                <a:gd name="T46" fmla="*/ 94 w 96"/>
                <a:gd name="T47" fmla="*/ 80 h 135"/>
                <a:gd name="T48" fmla="*/ 95 w 96"/>
                <a:gd name="T49" fmla="*/ 67 h 135"/>
                <a:gd name="T50" fmla="*/ 94 w 96"/>
                <a:gd name="T51" fmla="*/ 54 h 135"/>
                <a:gd name="T52" fmla="*/ 91 w 96"/>
                <a:gd name="T53" fmla="*/ 41 h 135"/>
                <a:gd name="T54" fmla="*/ 87 w 96"/>
                <a:gd name="T55" fmla="*/ 30 h 135"/>
                <a:gd name="T56" fmla="*/ 81 w 96"/>
                <a:gd name="T57" fmla="*/ 20 h 135"/>
                <a:gd name="T58" fmla="*/ 74 w 96"/>
                <a:gd name="T59" fmla="*/ 12 h 135"/>
                <a:gd name="T60" fmla="*/ 66 w 96"/>
                <a:gd name="T61" fmla="*/ 5 h 135"/>
                <a:gd name="T62" fmla="*/ 56 w 96"/>
                <a:gd name="T63" fmla="*/ 2 h 135"/>
                <a:gd name="T64" fmla="*/ 47 w 96"/>
                <a:gd name="T65" fmla="*/ 0 h 13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6"/>
                <a:gd name="T100" fmla="*/ 0 h 135"/>
                <a:gd name="T101" fmla="*/ 96 w 96"/>
                <a:gd name="T102" fmla="*/ 135 h 13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6" h="135">
                  <a:moveTo>
                    <a:pt x="47" y="0"/>
                  </a:moveTo>
                  <a:lnTo>
                    <a:pt x="37" y="2"/>
                  </a:lnTo>
                  <a:lnTo>
                    <a:pt x="29" y="5"/>
                  </a:lnTo>
                  <a:lnTo>
                    <a:pt x="21" y="12"/>
                  </a:lnTo>
                  <a:lnTo>
                    <a:pt x="13" y="20"/>
                  </a:lnTo>
                  <a:lnTo>
                    <a:pt x="8" y="30"/>
                  </a:lnTo>
                  <a:lnTo>
                    <a:pt x="3" y="41"/>
                  </a:lnTo>
                  <a:lnTo>
                    <a:pt x="0" y="54"/>
                  </a:lnTo>
                  <a:lnTo>
                    <a:pt x="0" y="67"/>
                  </a:lnTo>
                  <a:lnTo>
                    <a:pt x="0" y="80"/>
                  </a:lnTo>
                  <a:lnTo>
                    <a:pt x="3" y="93"/>
                  </a:lnTo>
                  <a:lnTo>
                    <a:pt x="8" y="104"/>
                  </a:lnTo>
                  <a:lnTo>
                    <a:pt x="13" y="114"/>
                  </a:lnTo>
                  <a:lnTo>
                    <a:pt x="21" y="122"/>
                  </a:lnTo>
                  <a:lnTo>
                    <a:pt x="29" y="129"/>
                  </a:lnTo>
                  <a:lnTo>
                    <a:pt x="37" y="132"/>
                  </a:lnTo>
                  <a:lnTo>
                    <a:pt x="47" y="134"/>
                  </a:lnTo>
                  <a:lnTo>
                    <a:pt x="56" y="132"/>
                  </a:lnTo>
                  <a:lnTo>
                    <a:pt x="66" y="129"/>
                  </a:lnTo>
                  <a:lnTo>
                    <a:pt x="74" y="122"/>
                  </a:lnTo>
                  <a:lnTo>
                    <a:pt x="81" y="114"/>
                  </a:lnTo>
                  <a:lnTo>
                    <a:pt x="87" y="104"/>
                  </a:lnTo>
                  <a:lnTo>
                    <a:pt x="91" y="93"/>
                  </a:lnTo>
                  <a:lnTo>
                    <a:pt x="94" y="80"/>
                  </a:lnTo>
                  <a:lnTo>
                    <a:pt x="95" y="67"/>
                  </a:lnTo>
                  <a:lnTo>
                    <a:pt x="94" y="54"/>
                  </a:lnTo>
                  <a:lnTo>
                    <a:pt x="91" y="41"/>
                  </a:lnTo>
                  <a:lnTo>
                    <a:pt x="87" y="30"/>
                  </a:lnTo>
                  <a:lnTo>
                    <a:pt x="81" y="20"/>
                  </a:lnTo>
                  <a:lnTo>
                    <a:pt x="74" y="12"/>
                  </a:lnTo>
                  <a:lnTo>
                    <a:pt x="66" y="5"/>
                  </a:lnTo>
                  <a:lnTo>
                    <a:pt x="56" y="2"/>
                  </a:lnTo>
                  <a:lnTo>
                    <a:pt x="4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3936" y="1850"/>
              <a:ext cx="81" cy="110"/>
            </a:xfrm>
            <a:custGeom>
              <a:avLst/>
              <a:gdLst>
                <a:gd name="T0" fmla="*/ 41 w 81"/>
                <a:gd name="T1" fmla="*/ 0 h 110"/>
                <a:gd name="T2" fmla="*/ 33 w 81"/>
                <a:gd name="T3" fmla="*/ 0 h 110"/>
                <a:gd name="T4" fmla="*/ 25 w 81"/>
                <a:gd name="T5" fmla="*/ 4 h 110"/>
                <a:gd name="T6" fmla="*/ 18 w 81"/>
                <a:gd name="T7" fmla="*/ 8 h 110"/>
                <a:gd name="T8" fmla="*/ 13 w 81"/>
                <a:gd name="T9" fmla="*/ 17 h 110"/>
                <a:gd name="T10" fmla="*/ 8 w 81"/>
                <a:gd name="T11" fmla="*/ 25 h 110"/>
                <a:gd name="T12" fmla="*/ 4 w 81"/>
                <a:gd name="T13" fmla="*/ 33 h 110"/>
                <a:gd name="T14" fmla="*/ 2 w 81"/>
                <a:gd name="T15" fmla="*/ 44 h 110"/>
                <a:gd name="T16" fmla="*/ 0 w 81"/>
                <a:gd name="T17" fmla="*/ 54 h 110"/>
                <a:gd name="T18" fmla="*/ 2 w 81"/>
                <a:gd name="T19" fmla="*/ 65 h 110"/>
                <a:gd name="T20" fmla="*/ 4 w 81"/>
                <a:gd name="T21" fmla="*/ 77 h 110"/>
                <a:gd name="T22" fmla="*/ 8 w 81"/>
                <a:gd name="T23" fmla="*/ 85 h 110"/>
                <a:gd name="T24" fmla="*/ 13 w 81"/>
                <a:gd name="T25" fmla="*/ 93 h 110"/>
                <a:gd name="T26" fmla="*/ 18 w 81"/>
                <a:gd name="T27" fmla="*/ 99 h 110"/>
                <a:gd name="T28" fmla="*/ 25 w 81"/>
                <a:gd name="T29" fmla="*/ 106 h 110"/>
                <a:gd name="T30" fmla="*/ 33 w 81"/>
                <a:gd name="T31" fmla="*/ 108 h 110"/>
                <a:gd name="T32" fmla="*/ 41 w 81"/>
                <a:gd name="T33" fmla="*/ 109 h 110"/>
                <a:gd name="T34" fmla="*/ 49 w 81"/>
                <a:gd name="T35" fmla="*/ 108 h 110"/>
                <a:gd name="T36" fmla="*/ 56 w 81"/>
                <a:gd name="T37" fmla="*/ 106 h 110"/>
                <a:gd name="T38" fmla="*/ 62 w 81"/>
                <a:gd name="T39" fmla="*/ 99 h 110"/>
                <a:gd name="T40" fmla="*/ 69 w 81"/>
                <a:gd name="T41" fmla="*/ 93 h 110"/>
                <a:gd name="T42" fmla="*/ 73 w 81"/>
                <a:gd name="T43" fmla="*/ 85 h 110"/>
                <a:gd name="T44" fmla="*/ 77 w 81"/>
                <a:gd name="T45" fmla="*/ 77 h 110"/>
                <a:gd name="T46" fmla="*/ 78 w 81"/>
                <a:gd name="T47" fmla="*/ 65 h 110"/>
                <a:gd name="T48" fmla="*/ 80 w 81"/>
                <a:gd name="T49" fmla="*/ 54 h 110"/>
                <a:gd name="T50" fmla="*/ 78 w 81"/>
                <a:gd name="T51" fmla="*/ 44 h 110"/>
                <a:gd name="T52" fmla="*/ 77 w 81"/>
                <a:gd name="T53" fmla="*/ 33 h 110"/>
                <a:gd name="T54" fmla="*/ 73 w 81"/>
                <a:gd name="T55" fmla="*/ 25 h 110"/>
                <a:gd name="T56" fmla="*/ 69 w 81"/>
                <a:gd name="T57" fmla="*/ 17 h 110"/>
                <a:gd name="T58" fmla="*/ 62 w 81"/>
                <a:gd name="T59" fmla="*/ 8 h 110"/>
                <a:gd name="T60" fmla="*/ 56 w 81"/>
                <a:gd name="T61" fmla="*/ 4 h 110"/>
                <a:gd name="T62" fmla="*/ 49 w 81"/>
                <a:gd name="T63" fmla="*/ 0 h 110"/>
                <a:gd name="T64" fmla="*/ 41 w 81"/>
                <a:gd name="T65" fmla="*/ 0 h 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"/>
                <a:gd name="T100" fmla="*/ 0 h 110"/>
                <a:gd name="T101" fmla="*/ 81 w 81"/>
                <a:gd name="T102" fmla="*/ 110 h 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" h="110">
                  <a:moveTo>
                    <a:pt x="41" y="0"/>
                  </a:moveTo>
                  <a:lnTo>
                    <a:pt x="33" y="0"/>
                  </a:lnTo>
                  <a:lnTo>
                    <a:pt x="25" y="4"/>
                  </a:lnTo>
                  <a:lnTo>
                    <a:pt x="18" y="8"/>
                  </a:lnTo>
                  <a:lnTo>
                    <a:pt x="13" y="17"/>
                  </a:lnTo>
                  <a:lnTo>
                    <a:pt x="8" y="25"/>
                  </a:lnTo>
                  <a:lnTo>
                    <a:pt x="4" y="33"/>
                  </a:lnTo>
                  <a:lnTo>
                    <a:pt x="2" y="4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7"/>
                  </a:lnTo>
                  <a:lnTo>
                    <a:pt x="8" y="85"/>
                  </a:lnTo>
                  <a:lnTo>
                    <a:pt x="13" y="93"/>
                  </a:lnTo>
                  <a:lnTo>
                    <a:pt x="18" y="99"/>
                  </a:lnTo>
                  <a:lnTo>
                    <a:pt x="25" y="106"/>
                  </a:lnTo>
                  <a:lnTo>
                    <a:pt x="33" y="108"/>
                  </a:lnTo>
                  <a:lnTo>
                    <a:pt x="41" y="109"/>
                  </a:lnTo>
                  <a:lnTo>
                    <a:pt x="49" y="108"/>
                  </a:lnTo>
                  <a:lnTo>
                    <a:pt x="56" y="106"/>
                  </a:lnTo>
                  <a:lnTo>
                    <a:pt x="62" y="99"/>
                  </a:lnTo>
                  <a:lnTo>
                    <a:pt x="69" y="93"/>
                  </a:lnTo>
                  <a:lnTo>
                    <a:pt x="73" y="85"/>
                  </a:lnTo>
                  <a:lnTo>
                    <a:pt x="77" y="77"/>
                  </a:lnTo>
                  <a:lnTo>
                    <a:pt x="78" y="65"/>
                  </a:lnTo>
                  <a:lnTo>
                    <a:pt x="80" y="54"/>
                  </a:lnTo>
                  <a:lnTo>
                    <a:pt x="78" y="44"/>
                  </a:lnTo>
                  <a:lnTo>
                    <a:pt x="77" y="33"/>
                  </a:lnTo>
                  <a:lnTo>
                    <a:pt x="73" y="25"/>
                  </a:lnTo>
                  <a:lnTo>
                    <a:pt x="69" y="17"/>
                  </a:lnTo>
                  <a:lnTo>
                    <a:pt x="62" y="8"/>
                  </a:lnTo>
                  <a:lnTo>
                    <a:pt x="56" y="4"/>
                  </a:lnTo>
                  <a:lnTo>
                    <a:pt x="49" y="0"/>
                  </a:lnTo>
                  <a:lnTo>
                    <a:pt x="4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4328" y="1529"/>
              <a:ext cx="160" cy="420"/>
            </a:xfrm>
            <a:custGeom>
              <a:avLst/>
              <a:gdLst>
                <a:gd name="T0" fmla="*/ 0 w 160"/>
                <a:gd name="T1" fmla="*/ 0 h 420"/>
                <a:gd name="T2" fmla="*/ 20 w 160"/>
                <a:gd name="T3" fmla="*/ 17 h 420"/>
                <a:gd name="T4" fmla="*/ 41 w 160"/>
                <a:gd name="T5" fmla="*/ 37 h 420"/>
                <a:gd name="T6" fmla="*/ 60 w 160"/>
                <a:gd name="T7" fmla="*/ 56 h 420"/>
                <a:gd name="T8" fmla="*/ 81 w 160"/>
                <a:gd name="T9" fmla="*/ 79 h 420"/>
                <a:gd name="T10" fmla="*/ 101 w 160"/>
                <a:gd name="T11" fmla="*/ 100 h 420"/>
                <a:gd name="T12" fmla="*/ 120 w 160"/>
                <a:gd name="T13" fmla="*/ 123 h 420"/>
                <a:gd name="T14" fmla="*/ 140 w 160"/>
                <a:gd name="T15" fmla="*/ 144 h 420"/>
                <a:gd name="T16" fmla="*/ 159 w 160"/>
                <a:gd name="T17" fmla="*/ 165 h 420"/>
                <a:gd name="T18" fmla="*/ 159 w 160"/>
                <a:gd name="T19" fmla="*/ 196 h 420"/>
                <a:gd name="T20" fmla="*/ 159 w 160"/>
                <a:gd name="T21" fmla="*/ 227 h 420"/>
                <a:gd name="T22" fmla="*/ 158 w 160"/>
                <a:gd name="T23" fmla="*/ 260 h 420"/>
                <a:gd name="T24" fmla="*/ 156 w 160"/>
                <a:gd name="T25" fmla="*/ 290 h 420"/>
                <a:gd name="T26" fmla="*/ 154 w 160"/>
                <a:gd name="T27" fmla="*/ 323 h 420"/>
                <a:gd name="T28" fmla="*/ 153 w 160"/>
                <a:gd name="T29" fmla="*/ 354 h 420"/>
                <a:gd name="T30" fmla="*/ 151 w 160"/>
                <a:gd name="T31" fmla="*/ 386 h 420"/>
                <a:gd name="T32" fmla="*/ 150 w 160"/>
                <a:gd name="T33" fmla="*/ 419 h 420"/>
                <a:gd name="T34" fmla="*/ 148 w 160"/>
                <a:gd name="T35" fmla="*/ 386 h 420"/>
                <a:gd name="T36" fmla="*/ 145 w 160"/>
                <a:gd name="T37" fmla="*/ 354 h 420"/>
                <a:gd name="T38" fmla="*/ 143 w 160"/>
                <a:gd name="T39" fmla="*/ 320 h 420"/>
                <a:gd name="T40" fmla="*/ 140 w 160"/>
                <a:gd name="T41" fmla="*/ 287 h 420"/>
                <a:gd name="T42" fmla="*/ 137 w 160"/>
                <a:gd name="T43" fmla="*/ 255 h 420"/>
                <a:gd name="T44" fmla="*/ 133 w 160"/>
                <a:gd name="T45" fmla="*/ 224 h 420"/>
                <a:gd name="T46" fmla="*/ 128 w 160"/>
                <a:gd name="T47" fmla="*/ 193 h 420"/>
                <a:gd name="T48" fmla="*/ 124 w 160"/>
                <a:gd name="T49" fmla="*/ 164 h 420"/>
                <a:gd name="T50" fmla="*/ 109 w 160"/>
                <a:gd name="T51" fmla="*/ 141 h 420"/>
                <a:gd name="T52" fmla="*/ 93 w 160"/>
                <a:gd name="T53" fmla="*/ 120 h 420"/>
                <a:gd name="T54" fmla="*/ 78 w 160"/>
                <a:gd name="T55" fmla="*/ 99 h 420"/>
                <a:gd name="T56" fmla="*/ 63 w 160"/>
                <a:gd name="T57" fmla="*/ 79 h 420"/>
                <a:gd name="T58" fmla="*/ 47 w 160"/>
                <a:gd name="T59" fmla="*/ 58 h 420"/>
                <a:gd name="T60" fmla="*/ 33 w 160"/>
                <a:gd name="T61" fmla="*/ 39 h 420"/>
                <a:gd name="T62" fmla="*/ 16 w 160"/>
                <a:gd name="T63" fmla="*/ 19 h 420"/>
                <a:gd name="T64" fmla="*/ 0 w 160"/>
                <a:gd name="T65" fmla="*/ 0 h 4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0"/>
                <a:gd name="T100" fmla="*/ 0 h 420"/>
                <a:gd name="T101" fmla="*/ 160 w 160"/>
                <a:gd name="T102" fmla="*/ 420 h 42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0" h="420">
                  <a:moveTo>
                    <a:pt x="0" y="0"/>
                  </a:moveTo>
                  <a:lnTo>
                    <a:pt x="20" y="17"/>
                  </a:lnTo>
                  <a:lnTo>
                    <a:pt x="41" y="37"/>
                  </a:lnTo>
                  <a:lnTo>
                    <a:pt x="60" y="56"/>
                  </a:lnTo>
                  <a:lnTo>
                    <a:pt x="81" y="79"/>
                  </a:lnTo>
                  <a:lnTo>
                    <a:pt x="101" y="100"/>
                  </a:lnTo>
                  <a:lnTo>
                    <a:pt x="120" y="123"/>
                  </a:lnTo>
                  <a:lnTo>
                    <a:pt x="140" y="144"/>
                  </a:lnTo>
                  <a:lnTo>
                    <a:pt x="159" y="165"/>
                  </a:lnTo>
                  <a:lnTo>
                    <a:pt x="159" y="196"/>
                  </a:lnTo>
                  <a:lnTo>
                    <a:pt x="159" y="227"/>
                  </a:lnTo>
                  <a:lnTo>
                    <a:pt x="158" y="260"/>
                  </a:lnTo>
                  <a:lnTo>
                    <a:pt x="156" y="290"/>
                  </a:lnTo>
                  <a:lnTo>
                    <a:pt x="154" y="323"/>
                  </a:lnTo>
                  <a:lnTo>
                    <a:pt x="153" y="354"/>
                  </a:lnTo>
                  <a:lnTo>
                    <a:pt x="151" y="386"/>
                  </a:lnTo>
                  <a:lnTo>
                    <a:pt x="150" y="419"/>
                  </a:lnTo>
                  <a:lnTo>
                    <a:pt x="148" y="386"/>
                  </a:lnTo>
                  <a:lnTo>
                    <a:pt x="145" y="354"/>
                  </a:lnTo>
                  <a:lnTo>
                    <a:pt x="143" y="320"/>
                  </a:lnTo>
                  <a:lnTo>
                    <a:pt x="140" y="287"/>
                  </a:lnTo>
                  <a:lnTo>
                    <a:pt x="137" y="255"/>
                  </a:lnTo>
                  <a:lnTo>
                    <a:pt x="133" y="224"/>
                  </a:lnTo>
                  <a:lnTo>
                    <a:pt x="128" y="193"/>
                  </a:lnTo>
                  <a:lnTo>
                    <a:pt x="124" y="164"/>
                  </a:lnTo>
                  <a:lnTo>
                    <a:pt x="109" y="141"/>
                  </a:lnTo>
                  <a:lnTo>
                    <a:pt x="93" y="120"/>
                  </a:lnTo>
                  <a:lnTo>
                    <a:pt x="78" y="99"/>
                  </a:lnTo>
                  <a:lnTo>
                    <a:pt x="63" y="79"/>
                  </a:lnTo>
                  <a:lnTo>
                    <a:pt x="47" y="58"/>
                  </a:lnTo>
                  <a:lnTo>
                    <a:pt x="33" y="39"/>
                  </a:lnTo>
                  <a:lnTo>
                    <a:pt x="16" y="19"/>
                  </a:lnTo>
                  <a:lnTo>
                    <a:pt x="0" y="0"/>
                  </a:lnTo>
                </a:path>
              </a:pathLst>
            </a:custGeom>
            <a:solidFill>
              <a:srgbClr val="E0B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4273" y="1737"/>
              <a:ext cx="76" cy="161"/>
            </a:xfrm>
            <a:custGeom>
              <a:avLst/>
              <a:gdLst>
                <a:gd name="T0" fmla="*/ 70 w 76"/>
                <a:gd name="T1" fmla="*/ 0 h 161"/>
                <a:gd name="T2" fmla="*/ 62 w 76"/>
                <a:gd name="T3" fmla="*/ 6 h 161"/>
                <a:gd name="T4" fmla="*/ 57 w 76"/>
                <a:gd name="T5" fmla="*/ 14 h 161"/>
                <a:gd name="T6" fmla="*/ 52 w 76"/>
                <a:gd name="T7" fmla="*/ 27 h 161"/>
                <a:gd name="T8" fmla="*/ 49 w 76"/>
                <a:gd name="T9" fmla="*/ 40 h 161"/>
                <a:gd name="T10" fmla="*/ 47 w 76"/>
                <a:gd name="T11" fmla="*/ 53 h 161"/>
                <a:gd name="T12" fmla="*/ 45 w 76"/>
                <a:gd name="T13" fmla="*/ 65 h 161"/>
                <a:gd name="T14" fmla="*/ 45 w 76"/>
                <a:gd name="T15" fmla="*/ 76 h 161"/>
                <a:gd name="T16" fmla="*/ 45 w 76"/>
                <a:gd name="T17" fmla="*/ 84 h 161"/>
                <a:gd name="T18" fmla="*/ 45 w 76"/>
                <a:gd name="T19" fmla="*/ 94 h 161"/>
                <a:gd name="T20" fmla="*/ 47 w 76"/>
                <a:gd name="T21" fmla="*/ 104 h 161"/>
                <a:gd name="T22" fmla="*/ 49 w 76"/>
                <a:gd name="T23" fmla="*/ 115 h 161"/>
                <a:gd name="T24" fmla="*/ 50 w 76"/>
                <a:gd name="T25" fmla="*/ 126 h 161"/>
                <a:gd name="T26" fmla="*/ 55 w 76"/>
                <a:gd name="T27" fmla="*/ 138 h 161"/>
                <a:gd name="T28" fmla="*/ 60 w 76"/>
                <a:gd name="T29" fmla="*/ 147 h 161"/>
                <a:gd name="T30" fmla="*/ 66 w 76"/>
                <a:gd name="T31" fmla="*/ 156 h 161"/>
                <a:gd name="T32" fmla="*/ 75 w 76"/>
                <a:gd name="T33" fmla="*/ 160 h 161"/>
                <a:gd name="T34" fmla="*/ 66 w 76"/>
                <a:gd name="T35" fmla="*/ 160 h 161"/>
                <a:gd name="T36" fmla="*/ 58 w 76"/>
                <a:gd name="T37" fmla="*/ 160 h 161"/>
                <a:gd name="T38" fmla="*/ 52 w 76"/>
                <a:gd name="T39" fmla="*/ 159 h 161"/>
                <a:gd name="T40" fmla="*/ 45 w 76"/>
                <a:gd name="T41" fmla="*/ 156 h 161"/>
                <a:gd name="T42" fmla="*/ 39 w 76"/>
                <a:gd name="T43" fmla="*/ 152 h 161"/>
                <a:gd name="T44" fmla="*/ 32 w 76"/>
                <a:gd name="T45" fmla="*/ 147 h 161"/>
                <a:gd name="T46" fmla="*/ 26 w 76"/>
                <a:gd name="T47" fmla="*/ 143 h 161"/>
                <a:gd name="T48" fmla="*/ 21 w 76"/>
                <a:gd name="T49" fmla="*/ 138 h 161"/>
                <a:gd name="T50" fmla="*/ 13 w 76"/>
                <a:gd name="T51" fmla="*/ 125 h 161"/>
                <a:gd name="T52" fmla="*/ 6 w 76"/>
                <a:gd name="T53" fmla="*/ 110 h 161"/>
                <a:gd name="T54" fmla="*/ 1 w 76"/>
                <a:gd name="T55" fmla="*/ 95 h 161"/>
                <a:gd name="T56" fmla="*/ 0 w 76"/>
                <a:gd name="T57" fmla="*/ 79 h 161"/>
                <a:gd name="T58" fmla="*/ 1 w 76"/>
                <a:gd name="T59" fmla="*/ 63 h 161"/>
                <a:gd name="T60" fmla="*/ 5 w 76"/>
                <a:gd name="T61" fmla="*/ 48 h 161"/>
                <a:gd name="T62" fmla="*/ 11 w 76"/>
                <a:gd name="T63" fmla="*/ 34 h 161"/>
                <a:gd name="T64" fmla="*/ 19 w 76"/>
                <a:gd name="T65" fmla="*/ 22 h 161"/>
                <a:gd name="T66" fmla="*/ 29 w 76"/>
                <a:gd name="T67" fmla="*/ 13 h 161"/>
                <a:gd name="T68" fmla="*/ 42 w 76"/>
                <a:gd name="T69" fmla="*/ 6 h 161"/>
                <a:gd name="T70" fmla="*/ 55 w 76"/>
                <a:gd name="T71" fmla="*/ 1 h 161"/>
                <a:gd name="T72" fmla="*/ 70 w 76"/>
                <a:gd name="T73" fmla="*/ 0 h 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6"/>
                <a:gd name="T112" fmla="*/ 0 h 161"/>
                <a:gd name="T113" fmla="*/ 76 w 76"/>
                <a:gd name="T114" fmla="*/ 161 h 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6" h="161">
                  <a:moveTo>
                    <a:pt x="70" y="0"/>
                  </a:moveTo>
                  <a:lnTo>
                    <a:pt x="62" y="6"/>
                  </a:lnTo>
                  <a:lnTo>
                    <a:pt x="57" y="14"/>
                  </a:lnTo>
                  <a:lnTo>
                    <a:pt x="52" y="27"/>
                  </a:lnTo>
                  <a:lnTo>
                    <a:pt x="49" y="40"/>
                  </a:lnTo>
                  <a:lnTo>
                    <a:pt x="47" y="53"/>
                  </a:lnTo>
                  <a:lnTo>
                    <a:pt x="45" y="65"/>
                  </a:lnTo>
                  <a:lnTo>
                    <a:pt x="45" y="76"/>
                  </a:lnTo>
                  <a:lnTo>
                    <a:pt x="45" y="84"/>
                  </a:lnTo>
                  <a:lnTo>
                    <a:pt x="45" y="94"/>
                  </a:lnTo>
                  <a:lnTo>
                    <a:pt x="47" y="104"/>
                  </a:lnTo>
                  <a:lnTo>
                    <a:pt x="49" y="115"/>
                  </a:lnTo>
                  <a:lnTo>
                    <a:pt x="50" y="126"/>
                  </a:lnTo>
                  <a:lnTo>
                    <a:pt x="55" y="138"/>
                  </a:lnTo>
                  <a:lnTo>
                    <a:pt x="60" y="147"/>
                  </a:lnTo>
                  <a:lnTo>
                    <a:pt x="66" y="156"/>
                  </a:lnTo>
                  <a:lnTo>
                    <a:pt x="75" y="160"/>
                  </a:lnTo>
                  <a:lnTo>
                    <a:pt x="66" y="160"/>
                  </a:lnTo>
                  <a:lnTo>
                    <a:pt x="58" y="160"/>
                  </a:lnTo>
                  <a:lnTo>
                    <a:pt x="52" y="159"/>
                  </a:lnTo>
                  <a:lnTo>
                    <a:pt x="45" y="156"/>
                  </a:lnTo>
                  <a:lnTo>
                    <a:pt x="39" y="152"/>
                  </a:lnTo>
                  <a:lnTo>
                    <a:pt x="32" y="147"/>
                  </a:lnTo>
                  <a:lnTo>
                    <a:pt x="26" y="143"/>
                  </a:lnTo>
                  <a:lnTo>
                    <a:pt x="21" y="138"/>
                  </a:lnTo>
                  <a:lnTo>
                    <a:pt x="13" y="125"/>
                  </a:lnTo>
                  <a:lnTo>
                    <a:pt x="6" y="110"/>
                  </a:lnTo>
                  <a:lnTo>
                    <a:pt x="1" y="95"/>
                  </a:lnTo>
                  <a:lnTo>
                    <a:pt x="0" y="79"/>
                  </a:lnTo>
                  <a:lnTo>
                    <a:pt x="1" y="63"/>
                  </a:lnTo>
                  <a:lnTo>
                    <a:pt x="5" y="48"/>
                  </a:lnTo>
                  <a:lnTo>
                    <a:pt x="11" y="34"/>
                  </a:lnTo>
                  <a:lnTo>
                    <a:pt x="19" y="22"/>
                  </a:lnTo>
                  <a:lnTo>
                    <a:pt x="29" y="13"/>
                  </a:lnTo>
                  <a:lnTo>
                    <a:pt x="42" y="6"/>
                  </a:lnTo>
                  <a:lnTo>
                    <a:pt x="55" y="1"/>
                  </a:lnTo>
                  <a:lnTo>
                    <a:pt x="7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9"/>
            <p:cNvSpPr>
              <a:spLocks/>
            </p:cNvSpPr>
            <p:nvPr/>
          </p:nvSpPr>
          <p:spPr bwMode="auto">
            <a:xfrm>
              <a:off x="4273" y="1737"/>
              <a:ext cx="76" cy="161"/>
            </a:xfrm>
            <a:custGeom>
              <a:avLst/>
              <a:gdLst>
                <a:gd name="T0" fmla="*/ 70 w 76"/>
                <a:gd name="T1" fmla="*/ 0 h 161"/>
                <a:gd name="T2" fmla="*/ 62 w 76"/>
                <a:gd name="T3" fmla="*/ 6 h 161"/>
                <a:gd name="T4" fmla="*/ 57 w 76"/>
                <a:gd name="T5" fmla="*/ 14 h 161"/>
                <a:gd name="T6" fmla="*/ 52 w 76"/>
                <a:gd name="T7" fmla="*/ 27 h 161"/>
                <a:gd name="T8" fmla="*/ 49 w 76"/>
                <a:gd name="T9" fmla="*/ 40 h 161"/>
                <a:gd name="T10" fmla="*/ 47 w 76"/>
                <a:gd name="T11" fmla="*/ 53 h 161"/>
                <a:gd name="T12" fmla="*/ 45 w 76"/>
                <a:gd name="T13" fmla="*/ 65 h 161"/>
                <a:gd name="T14" fmla="*/ 45 w 76"/>
                <a:gd name="T15" fmla="*/ 76 h 161"/>
                <a:gd name="T16" fmla="*/ 45 w 76"/>
                <a:gd name="T17" fmla="*/ 84 h 161"/>
                <a:gd name="T18" fmla="*/ 45 w 76"/>
                <a:gd name="T19" fmla="*/ 94 h 161"/>
                <a:gd name="T20" fmla="*/ 47 w 76"/>
                <a:gd name="T21" fmla="*/ 104 h 161"/>
                <a:gd name="T22" fmla="*/ 49 w 76"/>
                <a:gd name="T23" fmla="*/ 115 h 161"/>
                <a:gd name="T24" fmla="*/ 50 w 76"/>
                <a:gd name="T25" fmla="*/ 126 h 161"/>
                <a:gd name="T26" fmla="*/ 55 w 76"/>
                <a:gd name="T27" fmla="*/ 138 h 161"/>
                <a:gd name="T28" fmla="*/ 60 w 76"/>
                <a:gd name="T29" fmla="*/ 147 h 161"/>
                <a:gd name="T30" fmla="*/ 66 w 76"/>
                <a:gd name="T31" fmla="*/ 156 h 161"/>
                <a:gd name="T32" fmla="*/ 75 w 76"/>
                <a:gd name="T33" fmla="*/ 160 h 161"/>
                <a:gd name="T34" fmla="*/ 66 w 76"/>
                <a:gd name="T35" fmla="*/ 160 h 161"/>
                <a:gd name="T36" fmla="*/ 58 w 76"/>
                <a:gd name="T37" fmla="*/ 160 h 161"/>
                <a:gd name="T38" fmla="*/ 52 w 76"/>
                <a:gd name="T39" fmla="*/ 159 h 161"/>
                <a:gd name="T40" fmla="*/ 45 w 76"/>
                <a:gd name="T41" fmla="*/ 156 h 161"/>
                <a:gd name="T42" fmla="*/ 39 w 76"/>
                <a:gd name="T43" fmla="*/ 152 h 161"/>
                <a:gd name="T44" fmla="*/ 32 w 76"/>
                <a:gd name="T45" fmla="*/ 147 h 161"/>
                <a:gd name="T46" fmla="*/ 26 w 76"/>
                <a:gd name="T47" fmla="*/ 143 h 161"/>
                <a:gd name="T48" fmla="*/ 21 w 76"/>
                <a:gd name="T49" fmla="*/ 138 h 161"/>
                <a:gd name="T50" fmla="*/ 13 w 76"/>
                <a:gd name="T51" fmla="*/ 125 h 161"/>
                <a:gd name="T52" fmla="*/ 6 w 76"/>
                <a:gd name="T53" fmla="*/ 110 h 161"/>
                <a:gd name="T54" fmla="*/ 1 w 76"/>
                <a:gd name="T55" fmla="*/ 95 h 161"/>
                <a:gd name="T56" fmla="*/ 0 w 76"/>
                <a:gd name="T57" fmla="*/ 79 h 161"/>
                <a:gd name="T58" fmla="*/ 1 w 76"/>
                <a:gd name="T59" fmla="*/ 63 h 161"/>
                <a:gd name="T60" fmla="*/ 5 w 76"/>
                <a:gd name="T61" fmla="*/ 48 h 161"/>
                <a:gd name="T62" fmla="*/ 11 w 76"/>
                <a:gd name="T63" fmla="*/ 34 h 161"/>
                <a:gd name="T64" fmla="*/ 19 w 76"/>
                <a:gd name="T65" fmla="*/ 22 h 161"/>
                <a:gd name="T66" fmla="*/ 29 w 76"/>
                <a:gd name="T67" fmla="*/ 13 h 161"/>
                <a:gd name="T68" fmla="*/ 42 w 76"/>
                <a:gd name="T69" fmla="*/ 6 h 161"/>
                <a:gd name="T70" fmla="*/ 55 w 76"/>
                <a:gd name="T71" fmla="*/ 1 h 161"/>
                <a:gd name="T72" fmla="*/ 70 w 76"/>
                <a:gd name="T73" fmla="*/ 0 h 16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6"/>
                <a:gd name="T112" fmla="*/ 0 h 161"/>
                <a:gd name="T113" fmla="*/ 76 w 76"/>
                <a:gd name="T114" fmla="*/ 161 h 16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6" h="161">
                  <a:moveTo>
                    <a:pt x="70" y="0"/>
                  </a:moveTo>
                  <a:lnTo>
                    <a:pt x="62" y="6"/>
                  </a:lnTo>
                  <a:lnTo>
                    <a:pt x="57" y="14"/>
                  </a:lnTo>
                  <a:lnTo>
                    <a:pt x="52" y="27"/>
                  </a:lnTo>
                  <a:lnTo>
                    <a:pt x="49" y="40"/>
                  </a:lnTo>
                  <a:lnTo>
                    <a:pt x="47" y="53"/>
                  </a:lnTo>
                  <a:lnTo>
                    <a:pt x="45" y="65"/>
                  </a:lnTo>
                  <a:lnTo>
                    <a:pt x="45" y="76"/>
                  </a:lnTo>
                  <a:lnTo>
                    <a:pt x="45" y="84"/>
                  </a:lnTo>
                  <a:lnTo>
                    <a:pt x="45" y="94"/>
                  </a:lnTo>
                  <a:lnTo>
                    <a:pt x="47" y="104"/>
                  </a:lnTo>
                  <a:lnTo>
                    <a:pt x="49" y="115"/>
                  </a:lnTo>
                  <a:lnTo>
                    <a:pt x="50" y="126"/>
                  </a:lnTo>
                  <a:lnTo>
                    <a:pt x="55" y="138"/>
                  </a:lnTo>
                  <a:lnTo>
                    <a:pt x="60" y="147"/>
                  </a:lnTo>
                  <a:lnTo>
                    <a:pt x="66" y="156"/>
                  </a:lnTo>
                  <a:lnTo>
                    <a:pt x="75" y="160"/>
                  </a:lnTo>
                  <a:lnTo>
                    <a:pt x="66" y="160"/>
                  </a:lnTo>
                  <a:lnTo>
                    <a:pt x="58" y="160"/>
                  </a:lnTo>
                  <a:lnTo>
                    <a:pt x="52" y="159"/>
                  </a:lnTo>
                  <a:lnTo>
                    <a:pt x="45" y="156"/>
                  </a:lnTo>
                  <a:lnTo>
                    <a:pt x="39" y="152"/>
                  </a:lnTo>
                  <a:lnTo>
                    <a:pt x="32" y="147"/>
                  </a:lnTo>
                  <a:lnTo>
                    <a:pt x="26" y="143"/>
                  </a:lnTo>
                  <a:lnTo>
                    <a:pt x="21" y="138"/>
                  </a:lnTo>
                  <a:lnTo>
                    <a:pt x="13" y="125"/>
                  </a:lnTo>
                  <a:lnTo>
                    <a:pt x="6" y="110"/>
                  </a:lnTo>
                  <a:lnTo>
                    <a:pt x="1" y="95"/>
                  </a:lnTo>
                  <a:lnTo>
                    <a:pt x="0" y="79"/>
                  </a:lnTo>
                  <a:lnTo>
                    <a:pt x="1" y="63"/>
                  </a:lnTo>
                  <a:lnTo>
                    <a:pt x="5" y="48"/>
                  </a:lnTo>
                  <a:lnTo>
                    <a:pt x="11" y="34"/>
                  </a:lnTo>
                  <a:lnTo>
                    <a:pt x="19" y="22"/>
                  </a:lnTo>
                  <a:lnTo>
                    <a:pt x="29" y="13"/>
                  </a:lnTo>
                  <a:lnTo>
                    <a:pt x="42" y="6"/>
                  </a:lnTo>
                  <a:lnTo>
                    <a:pt x="55" y="1"/>
                  </a:lnTo>
                  <a:lnTo>
                    <a:pt x="7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0"/>
            <p:cNvSpPr>
              <a:spLocks/>
            </p:cNvSpPr>
            <p:nvPr/>
          </p:nvSpPr>
          <p:spPr bwMode="auto">
            <a:xfrm>
              <a:off x="4134" y="2188"/>
              <a:ext cx="115" cy="160"/>
            </a:xfrm>
            <a:custGeom>
              <a:avLst/>
              <a:gdLst>
                <a:gd name="T0" fmla="*/ 57 w 115"/>
                <a:gd name="T1" fmla="*/ 0 h 160"/>
                <a:gd name="T2" fmla="*/ 45 w 115"/>
                <a:gd name="T3" fmla="*/ 2 h 160"/>
                <a:gd name="T4" fmla="*/ 36 w 115"/>
                <a:gd name="T5" fmla="*/ 7 h 160"/>
                <a:gd name="T6" fmla="*/ 26 w 115"/>
                <a:gd name="T7" fmla="*/ 15 h 160"/>
                <a:gd name="T8" fmla="*/ 18 w 115"/>
                <a:gd name="T9" fmla="*/ 25 h 160"/>
                <a:gd name="T10" fmla="*/ 10 w 115"/>
                <a:gd name="T11" fmla="*/ 36 h 160"/>
                <a:gd name="T12" fmla="*/ 5 w 115"/>
                <a:gd name="T13" fmla="*/ 49 h 160"/>
                <a:gd name="T14" fmla="*/ 1 w 115"/>
                <a:gd name="T15" fmla="*/ 64 h 160"/>
                <a:gd name="T16" fmla="*/ 0 w 115"/>
                <a:gd name="T17" fmla="*/ 80 h 160"/>
                <a:gd name="T18" fmla="*/ 1 w 115"/>
                <a:gd name="T19" fmla="*/ 96 h 160"/>
                <a:gd name="T20" fmla="*/ 5 w 115"/>
                <a:gd name="T21" fmla="*/ 111 h 160"/>
                <a:gd name="T22" fmla="*/ 10 w 115"/>
                <a:gd name="T23" fmla="*/ 124 h 160"/>
                <a:gd name="T24" fmla="*/ 18 w 115"/>
                <a:gd name="T25" fmla="*/ 137 h 160"/>
                <a:gd name="T26" fmla="*/ 26 w 115"/>
                <a:gd name="T27" fmla="*/ 146 h 160"/>
                <a:gd name="T28" fmla="*/ 36 w 115"/>
                <a:gd name="T29" fmla="*/ 153 h 160"/>
                <a:gd name="T30" fmla="*/ 45 w 115"/>
                <a:gd name="T31" fmla="*/ 158 h 160"/>
                <a:gd name="T32" fmla="*/ 57 w 115"/>
                <a:gd name="T33" fmla="*/ 159 h 160"/>
                <a:gd name="T34" fmla="*/ 68 w 115"/>
                <a:gd name="T35" fmla="*/ 158 h 160"/>
                <a:gd name="T36" fmla="*/ 79 w 115"/>
                <a:gd name="T37" fmla="*/ 153 h 160"/>
                <a:gd name="T38" fmla="*/ 89 w 115"/>
                <a:gd name="T39" fmla="*/ 146 h 160"/>
                <a:gd name="T40" fmla="*/ 97 w 115"/>
                <a:gd name="T41" fmla="*/ 137 h 160"/>
                <a:gd name="T42" fmla="*/ 104 w 115"/>
                <a:gd name="T43" fmla="*/ 124 h 160"/>
                <a:gd name="T44" fmla="*/ 110 w 115"/>
                <a:gd name="T45" fmla="*/ 111 h 160"/>
                <a:gd name="T46" fmla="*/ 114 w 115"/>
                <a:gd name="T47" fmla="*/ 96 h 160"/>
                <a:gd name="T48" fmla="*/ 114 w 115"/>
                <a:gd name="T49" fmla="*/ 80 h 160"/>
                <a:gd name="T50" fmla="*/ 114 w 115"/>
                <a:gd name="T51" fmla="*/ 64 h 160"/>
                <a:gd name="T52" fmla="*/ 110 w 115"/>
                <a:gd name="T53" fmla="*/ 49 h 160"/>
                <a:gd name="T54" fmla="*/ 104 w 115"/>
                <a:gd name="T55" fmla="*/ 36 h 160"/>
                <a:gd name="T56" fmla="*/ 97 w 115"/>
                <a:gd name="T57" fmla="*/ 25 h 160"/>
                <a:gd name="T58" fmla="*/ 89 w 115"/>
                <a:gd name="T59" fmla="*/ 15 h 160"/>
                <a:gd name="T60" fmla="*/ 79 w 115"/>
                <a:gd name="T61" fmla="*/ 7 h 160"/>
                <a:gd name="T62" fmla="*/ 68 w 115"/>
                <a:gd name="T63" fmla="*/ 2 h 160"/>
                <a:gd name="T64" fmla="*/ 57 w 115"/>
                <a:gd name="T65" fmla="*/ 0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5"/>
                <a:gd name="T100" fmla="*/ 0 h 160"/>
                <a:gd name="T101" fmla="*/ 115 w 115"/>
                <a:gd name="T102" fmla="*/ 160 h 1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5" h="160">
                  <a:moveTo>
                    <a:pt x="57" y="0"/>
                  </a:moveTo>
                  <a:lnTo>
                    <a:pt x="45" y="2"/>
                  </a:lnTo>
                  <a:lnTo>
                    <a:pt x="36" y="7"/>
                  </a:lnTo>
                  <a:lnTo>
                    <a:pt x="26" y="15"/>
                  </a:lnTo>
                  <a:lnTo>
                    <a:pt x="18" y="25"/>
                  </a:lnTo>
                  <a:lnTo>
                    <a:pt x="10" y="36"/>
                  </a:lnTo>
                  <a:lnTo>
                    <a:pt x="5" y="49"/>
                  </a:lnTo>
                  <a:lnTo>
                    <a:pt x="1" y="64"/>
                  </a:lnTo>
                  <a:lnTo>
                    <a:pt x="0" y="80"/>
                  </a:lnTo>
                  <a:lnTo>
                    <a:pt x="1" y="96"/>
                  </a:lnTo>
                  <a:lnTo>
                    <a:pt x="5" y="111"/>
                  </a:lnTo>
                  <a:lnTo>
                    <a:pt x="10" y="124"/>
                  </a:lnTo>
                  <a:lnTo>
                    <a:pt x="18" y="137"/>
                  </a:lnTo>
                  <a:lnTo>
                    <a:pt x="26" y="146"/>
                  </a:lnTo>
                  <a:lnTo>
                    <a:pt x="36" y="153"/>
                  </a:lnTo>
                  <a:lnTo>
                    <a:pt x="45" y="158"/>
                  </a:lnTo>
                  <a:lnTo>
                    <a:pt x="57" y="159"/>
                  </a:lnTo>
                  <a:lnTo>
                    <a:pt x="68" y="158"/>
                  </a:lnTo>
                  <a:lnTo>
                    <a:pt x="79" y="153"/>
                  </a:lnTo>
                  <a:lnTo>
                    <a:pt x="89" y="146"/>
                  </a:lnTo>
                  <a:lnTo>
                    <a:pt x="97" y="137"/>
                  </a:lnTo>
                  <a:lnTo>
                    <a:pt x="104" y="124"/>
                  </a:lnTo>
                  <a:lnTo>
                    <a:pt x="110" y="111"/>
                  </a:lnTo>
                  <a:lnTo>
                    <a:pt x="114" y="96"/>
                  </a:lnTo>
                  <a:lnTo>
                    <a:pt x="114" y="80"/>
                  </a:lnTo>
                  <a:lnTo>
                    <a:pt x="114" y="64"/>
                  </a:lnTo>
                  <a:lnTo>
                    <a:pt x="110" y="49"/>
                  </a:lnTo>
                  <a:lnTo>
                    <a:pt x="104" y="36"/>
                  </a:lnTo>
                  <a:lnTo>
                    <a:pt x="97" y="25"/>
                  </a:lnTo>
                  <a:lnTo>
                    <a:pt x="89" y="15"/>
                  </a:lnTo>
                  <a:lnTo>
                    <a:pt x="79" y="7"/>
                  </a:lnTo>
                  <a:lnTo>
                    <a:pt x="68" y="2"/>
                  </a:lnTo>
                  <a:lnTo>
                    <a:pt x="5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>
              <a:off x="4191" y="2211"/>
              <a:ext cx="58" cy="116"/>
            </a:xfrm>
            <a:custGeom>
              <a:avLst/>
              <a:gdLst>
                <a:gd name="T0" fmla="*/ 29 w 58"/>
                <a:gd name="T1" fmla="*/ 0 h 116"/>
                <a:gd name="T2" fmla="*/ 22 w 58"/>
                <a:gd name="T3" fmla="*/ 0 h 116"/>
                <a:gd name="T4" fmla="*/ 18 w 58"/>
                <a:gd name="T5" fmla="*/ 3 h 116"/>
                <a:gd name="T6" fmla="*/ 13 w 58"/>
                <a:gd name="T7" fmla="*/ 10 h 116"/>
                <a:gd name="T8" fmla="*/ 8 w 58"/>
                <a:gd name="T9" fmla="*/ 16 h 116"/>
                <a:gd name="T10" fmla="*/ 5 w 58"/>
                <a:gd name="T11" fmla="*/ 24 h 116"/>
                <a:gd name="T12" fmla="*/ 1 w 58"/>
                <a:gd name="T13" fmla="*/ 34 h 116"/>
                <a:gd name="T14" fmla="*/ 0 w 58"/>
                <a:gd name="T15" fmla="*/ 45 h 116"/>
                <a:gd name="T16" fmla="*/ 0 w 58"/>
                <a:gd name="T17" fmla="*/ 57 h 116"/>
                <a:gd name="T18" fmla="*/ 0 w 58"/>
                <a:gd name="T19" fmla="*/ 68 h 116"/>
                <a:gd name="T20" fmla="*/ 1 w 58"/>
                <a:gd name="T21" fmla="*/ 80 h 116"/>
                <a:gd name="T22" fmla="*/ 5 w 58"/>
                <a:gd name="T23" fmla="*/ 89 h 116"/>
                <a:gd name="T24" fmla="*/ 8 w 58"/>
                <a:gd name="T25" fmla="*/ 97 h 116"/>
                <a:gd name="T26" fmla="*/ 13 w 58"/>
                <a:gd name="T27" fmla="*/ 106 h 116"/>
                <a:gd name="T28" fmla="*/ 18 w 58"/>
                <a:gd name="T29" fmla="*/ 110 h 116"/>
                <a:gd name="T30" fmla="*/ 22 w 58"/>
                <a:gd name="T31" fmla="*/ 114 h 116"/>
                <a:gd name="T32" fmla="*/ 29 w 58"/>
                <a:gd name="T33" fmla="*/ 115 h 116"/>
                <a:gd name="T34" fmla="*/ 34 w 58"/>
                <a:gd name="T35" fmla="*/ 114 h 116"/>
                <a:gd name="T36" fmla="*/ 39 w 58"/>
                <a:gd name="T37" fmla="*/ 110 h 116"/>
                <a:gd name="T38" fmla="*/ 44 w 58"/>
                <a:gd name="T39" fmla="*/ 106 h 116"/>
                <a:gd name="T40" fmla="*/ 48 w 58"/>
                <a:gd name="T41" fmla="*/ 97 h 116"/>
                <a:gd name="T42" fmla="*/ 52 w 58"/>
                <a:gd name="T43" fmla="*/ 89 h 116"/>
                <a:gd name="T44" fmla="*/ 55 w 58"/>
                <a:gd name="T45" fmla="*/ 80 h 116"/>
                <a:gd name="T46" fmla="*/ 57 w 58"/>
                <a:gd name="T47" fmla="*/ 68 h 116"/>
                <a:gd name="T48" fmla="*/ 57 w 58"/>
                <a:gd name="T49" fmla="*/ 57 h 116"/>
                <a:gd name="T50" fmla="*/ 57 w 58"/>
                <a:gd name="T51" fmla="*/ 45 h 116"/>
                <a:gd name="T52" fmla="*/ 55 w 58"/>
                <a:gd name="T53" fmla="*/ 34 h 116"/>
                <a:gd name="T54" fmla="*/ 52 w 58"/>
                <a:gd name="T55" fmla="*/ 24 h 116"/>
                <a:gd name="T56" fmla="*/ 48 w 58"/>
                <a:gd name="T57" fmla="*/ 16 h 116"/>
                <a:gd name="T58" fmla="*/ 44 w 58"/>
                <a:gd name="T59" fmla="*/ 10 h 116"/>
                <a:gd name="T60" fmla="*/ 39 w 58"/>
                <a:gd name="T61" fmla="*/ 3 h 116"/>
                <a:gd name="T62" fmla="*/ 34 w 58"/>
                <a:gd name="T63" fmla="*/ 0 h 116"/>
                <a:gd name="T64" fmla="*/ 29 w 58"/>
                <a:gd name="T65" fmla="*/ 0 h 1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116"/>
                <a:gd name="T101" fmla="*/ 58 w 58"/>
                <a:gd name="T102" fmla="*/ 116 h 1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116">
                  <a:moveTo>
                    <a:pt x="29" y="0"/>
                  </a:moveTo>
                  <a:lnTo>
                    <a:pt x="22" y="0"/>
                  </a:lnTo>
                  <a:lnTo>
                    <a:pt x="18" y="3"/>
                  </a:lnTo>
                  <a:lnTo>
                    <a:pt x="13" y="10"/>
                  </a:lnTo>
                  <a:lnTo>
                    <a:pt x="8" y="16"/>
                  </a:lnTo>
                  <a:lnTo>
                    <a:pt x="5" y="24"/>
                  </a:lnTo>
                  <a:lnTo>
                    <a:pt x="1" y="34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5" y="89"/>
                  </a:lnTo>
                  <a:lnTo>
                    <a:pt x="8" y="97"/>
                  </a:lnTo>
                  <a:lnTo>
                    <a:pt x="13" y="106"/>
                  </a:lnTo>
                  <a:lnTo>
                    <a:pt x="18" y="110"/>
                  </a:lnTo>
                  <a:lnTo>
                    <a:pt x="22" y="114"/>
                  </a:lnTo>
                  <a:lnTo>
                    <a:pt x="29" y="115"/>
                  </a:lnTo>
                  <a:lnTo>
                    <a:pt x="34" y="114"/>
                  </a:lnTo>
                  <a:lnTo>
                    <a:pt x="39" y="110"/>
                  </a:lnTo>
                  <a:lnTo>
                    <a:pt x="44" y="106"/>
                  </a:lnTo>
                  <a:lnTo>
                    <a:pt x="48" y="97"/>
                  </a:lnTo>
                  <a:lnTo>
                    <a:pt x="52" y="89"/>
                  </a:lnTo>
                  <a:lnTo>
                    <a:pt x="55" y="80"/>
                  </a:lnTo>
                  <a:lnTo>
                    <a:pt x="57" y="68"/>
                  </a:lnTo>
                  <a:lnTo>
                    <a:pt x="57" y="57"/>
                  </a:lnTo>
                  <a:lnTo>
                    <a:pt x="57" y="45"/>
                  </a:lnTo>
                  <a:lnTo>
                    <a:pt x="55" y="34"/>
                  </a:lnTo>
                  <a:lnTo>
                    <a:pt x="52" y="24"/>
                  </a:lnTo>
                  <a:lnTo>
                    <a:pt x="48" y="16"/>
                  </a:lnTo>
                  <a:lnTo>
                    <a:pt x="44" y="10"/>
                  </a:lnTo>
                  <a:lnTo>
                    <a:pt x="39" y="3"/>
                  </a:lnTo>
                  <a:lnTo>
                    <a:pt x="34" y="0"/>
                  </a:lnTo>
                  <a:lnTo>
                    <a:pt x="29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2"/>
            <p:cNvSpPr>
              <a:spLocks/>
            </p:cNvSpPr>
            <p:nvPr/>
          </p:nvSpPr>
          <p:spPr bwMode="auto">
            <a:xfrm>
              <a:off x="4191" y="2211"/>
              <a:ext cx="58" cy="116"/>
            </a:xfrm>
            <a:custGeom>
              <a:avLst/>
              <a:gdLst>
                <a:gd name="T0" fmla="*/ 29 w 58"/>
                <a:gd name="T1" fmla="*/ 0 h 116"/>
                <a:gd name="T2" fmla="*/ 22 w 58"/>
                <a:gd name="T3" fmla="*/ 0 h 116"/>
                <a:gd name="T4" fmla="*/ 18 w 58"/>
                <a:gd name="T5" fmla="*/ 3 h 116"/>
                <a:gd name="T6" fmla="*/ 13 w 58"/>
                <a:gd name="T7" fmla="*/ 10 h 116"/>
                <a:gd name="T8" fmla="*/ 8 w 58"/>
                <a:gd name="T9" fmla="*/ 16 h 116"/>
                <a:gd name="T10" fmla="*/ 5 w 58"/>
                <a:gd name="T11" fmla="*/ 24 h 116"/>
                <a:gd name="T12" fmla="*/ 1 w 58"/>
                <a:gd name="T13" fmla="*/ 34 h 116"/>
                <a:gd name="T14" fmla="*/ 0 w 58"/>
                <a:gd name="T15" fmla="*/ 45 h 116"/>
                <a:gd name="T16" fmla="*/ 0 w 58"/>
                <a:gd name="T17" fmla="*/ 57 h 116"/>
                <a:gd name="T18" fmla="*/ 0 w 58"/>
                <a:gd name="T19" fmla="*/ 68 h 116"/>
                <a:gd name="T20" fmla="*/ 1 w 58"/>
                <a:gd name="T21" fmla="*/ 80 h 116"/>
                <a:gd name="T22" fmla="*/ 5 w 58"/>
                <a:gd name="T23" fmla="*/ 89 h 116"/>
                <a:gd name="T24" fmla="*/ 8 w 58"/>
                <a:gd name="T25" fmla="*/ 97 h 116"/>
                <a:gd name="T26" fmla="*/ 13 w 58"/>
                <a:gd name="T27" fmla="*/ 106 h 116"/>
                <a:gd name="T28" fmla="*/ 18 w 58"/>
                <a:gd name="T29" fmla="*/ 110 h 116"/>
                <a:gd name="T30" fmla="*/ 22 w 58"/>
                <a:gd name="T31" fmla="*/ 114 h 116"/>
                <a:gd name="T32" fmla="*/ 29 w 58"/>
                <a:gd name="T33" fmla="*/ 115 h 116"/>
                <a:gd name="T34" fmla="*/ 34 w 58"/>
                <a:gd name="T35" fmla="*/ 114 h 116"/>
                <a:gd name="T36" fmla="*/ 39 w 58"/>
                <a:gd name="T37" fmla="*/ 110 h 116"/>
                <a:gd name="T38" fmla="*/ 44 w 58"/>
                <a:gd name="T39" fmla="*/ 106 h 116"/>
                <a:gd name="T40" fmla="*/ 48 w 58"/>
                <a:gd name="T41" fmla="*/ 97 h 116"/>
                <a:gd name="T42" fmla="*/ 52 w 58"/>
                <a:gd name="T43" fmla="*/ 89 h 116"/>
                <a:gd name="T44" fmla="*/ 55 w 58"/>
                <a:gd name="T45" fmla="*/ 80 h 116"/>
                <a:gd name="T46" fmla="*/ 57 w 58"/>
                <a:gd name="T47" fmla="*/ 68 h 116"/>
                <a:gd name="T48" fmla="*/ 57 w 58"/>
                <a:gd name="T49" fmla="*/ 57 h 116"/>
                <a:gd name="T50" fmla="*/ 57 w 58"/>
                <a:gd name="T51" fmla="*/ 45 h 116"/>
                <a:gd name="T52" fmla="*/ 55 w 58"/>
                <a:gd name="T53" fmla="*/ 34 h 116"/>
                <a:gd name="T54" fmla="*/ 52 w 58"/>
                <a:gd name="T55" fmla="*/ 24 h 116"/>
                <a:gd name="T56" fmla="*/ 48 w 58"/>
                <a:gd name="T57" fmla="*/ 16 h 116"/>
                <a:gd name="T58" fmla="*/ 44 w 58"/>
                <a:gd name="T59" fmla="*/ 10 h 116"/>
                <a:gd name="T60" fmla="*/ 39 w 58"/>
                <a:gd name="T61" fmla="*/ 3 h 116"/>
                <a:gd name="T62" fmla="*/ 34 w 58"/>
                <a:gd name="T63" fmla="*/ 0 h 116"/>
                <a:gd name="T64" fmla="*/ 29 w 58"/>
                <a:gd name="T65" fmla="*/ 0 h 1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8"/>
                <a:gd name="T100" fmla="*/ 0 h 116"/>
                <a:gd name="T101" fmla="*/ 58 w 58"/>
                <a:gd name="T102" fmla="*/ 116 h 1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8" h="116">
                  <a:moveTo>
                    <a:pt x="29" y="0"/>
                  </a:moveTo>
                  <a:lnTo>
                    <a:pt x="22" y="0"/>
                  </a:lnTo>
                  <a:lnTo>
                    <a:pt x="18" y="3"/>
                  </a:lnTo>
                  <a:lnTo>
                    <a:pt x="13" y="10"/>
                  </a:lnTo>
                  <a:lnTo>
                    <a:pt x="8" y="16"/>
                  </a:lnTo>
                  <a:lnTo>
                    <a:pt x="5" y="24"/>
                  </a:lnTo>
                  <a:lnTo>
                    <a:pt x="1" y="34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5" y="89"/>
                  </a:lnTo>
                  <a:lnTo>
                    <a:pt x="8" y="97"/>
                  </a:lnTo>
                  <a:lnTo>
                    <a:pt x="13" y="106"/>
                  </a:lnTo>
                  <a:lnTo>
                    <a:pt x="18" y="110"/>
                  </a:lnTo>
                  <a:lnTo>
                    <a:pt x="22" y="114"/>
                  </a:lnTo>
                  <a:lnTo>
                    <a:pt x="29" y="115"/>
                  </a:lnTo>
                  <a:lnTo>
                    <a:pt x="34" y="114"/>
                  </a:lnTo>
                  <a:lnTo>
                    <a:pt x="39" y="110"/>
                  </a:lnTo>
                  <a:lnTo>
                    <a:pt x="44" y="106"/>
                  </a:lnTo>
                  <a:lnTo>
                    <a:pt x="48" y="97"/>
                  </a:lnTo>
                  <a:lnTo>
                    <a:pt x="52" y="89"/>
                  </a:lnTo>
                  <a:lnTo>
                    <a:pt x="55" y="80"/>
                  </a:lnTo>
                  <a:lnTo>
                    <a:pt x="57" y="68"/>
                  </a:lnTo>
                  <a:lnTo>
                    <a:pt x="57" y="57"/>
                  </a:lnTo>
                  <a:lnTo>
                    <a:pt x="57" y="45"/>
                  </a:lnTo>
                  <a:lnTo>
                    <a:pt x="55" y="34"/>
                  </a:lnTo>
                  <a:lnTo>
                    <a:pt x="52" y="24"/>
                  </a:lnTo>
                  <a:lnTo>
                    <a:pt x="48" y="16"/>
                  </a:lnTo>
                  <a:lnTo>
                    <a:pt x="44" y="10"/>
                  </a:lnTo>
                  <a:lnTo>
                    <a:pt x="39" y="3"/>
                  </a:lnTo>
                  <a:lnTo>
                    <a:pt x="34" y="0"/>
                  </a:lnTo>
                  <a:lnTo>
                    <a:pt x="29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3"/>
            <p:cNvSpPr>
              <a:spLocks/>
            </p:cNvSpPr>
            <p:nvPr/>
          </p:nvSpPr>
          <p:spPr bwMode="auto">
            <a:xfrm>
              <a:off x="3975" y="1865"/>
              <a:ext cx="42" cy="81"/>
            </a:xfrm>
            <a:custGeom>
              <a:avLst/>
              <a:gdLst>
                <a:gd name="T0" fmla="*/ 21 w 42"/>
                <a:gd name="T1" fmla="*/ 0 h 81"/>
                <a:gd name="T2" fmla="*/ 17 w 42"/>
                <a:gd name="T3" fmla="*/ 0 h 81"/>
                <a:gd name="T4" fmla="*/ 13 w 42"/>
                <a:gd name="T5" fmla="*/ 3 h 81"/>
                <a:gd name="T6" fmla="*/ 10 w 42"/>
                <a:gd name="T7" fmla="*/ 6 h 81"/>
                <a:gd name="T8" fmla="*/ 7 w 42"/>
                <a:gd name="T9" fmla="*/ 11 h 81"/>
                <a:gd name="T10" fmla="*/ 4 w 42"/>
                <a:gd name="T11" fmla="*/ 18 h 81"/>
                <a:gd name="T12" fmla="*/ 2 w 42"/>
                <a:gd name="T13" fmla="*/ 24 h 81"/>
                <a:gd name="T14" fmla="*/ 0 w 42"/>
                <a:gd name="T15" fmla="*/ 32 h 81"/>
                <a:gd name="T16" fmla="*/ 0 w 42"/>
                <a:gd name="T17" fmla="*/ 41 h 81"/>
                <a:gd name="T18" fmla="*/ 0 w 42"/>
                <a:gd name="T19" fmla="*/ 47 h 81"/>
                <a:gd name="T20" fmla="*/ 2 w 42"/>
                <a:gd name="T21" fmla="*/ 55 h 81"/>
                <a:gd name="T22" fmla="*/ 4 w 42"/>
                <a:gd name="T23" fmla="*/ 62 h 81"/>
                <a:gd name="T24" fmla="*/ 7 w 42"/>
                <a:gd name="T25" fmla="*/ 68 h 81"/>
                <a:gd name="T26" fmla="*/ 10 w 42"/>
                <a:gd name="T27" fmla="*/ 73 h 81"/>
                <a:gd name="T28" fmla="*/ 13 w 42"/>
                <a:gd name="T29" fmla="*/ 76 h 81"/>
                <a:gd name="T30" fmla="*/ 17 w 42"/>
                <a:gd name="T31" fmla="*/ 78 h 81"/>
                <a:gd name="T32" fmla="*/ 21 w 42"/>
                <a:gd name="T33" fmla="*/ 80 h 81"/>
                <a:gd name="T34" fmla="*/ 25 w 42"/>
                <a:gd name="T35" fmla="*/ 78 h 81"/>
                <a:gd name="T36" fmla="*/ 28 w 42"/>
                <a:gd name="T37" fmla="*/ 76 h 81"/>
                <a:gd name="T38" fmla="*/ 31 w 42"/>
                <a:gd name="T39" fmla="*/ 73 h 81"/>
                <a:gd name="T40" fmla="*/ 34 w 42"/>
                <a:gd name="T41" fmla="*/ 68 h 81"/>
                <a:gd name="T42" fmla="*/ 38 w 42"/>
                <a:gd name="T43" fmla="*/ 62 h 81"/>
                <a:gd name="T44" fmla="*/ 39 w 42"/>
                <a:gd name="T45" fmla="*/ 55 h 81"/>
                <a:gd name="T46" fmla="*/ 41 w 42"/>
                <a:gd name="T47" fmla="*/ 47 h 81"/>
                <a:gd name="T48" fmla="*/ 41 w 42"/>
                <a:gd name="T49" fmla="*/ 41 h 81"/>
                <a:gd name="T50" fmla="*/ 41 w 42"/>
                <a:gd name="T51" fmla="*/ 32 h 81"/>
                <a:gd name="T52" fmla="*/ 39 w 42"/>
                <a:gd name="T53" fmla="*/ 24 h 81"/>
                <a:gd name="T54" fmla="*/ 38 w 42"/>
                <a:gd name="T55" fmla="*/ 18 h 81"/>
                <a:gd name="T56" fmla="*/ 34 w 42"/>
                <a:gd name="T57" fmla="*/ 11 h 81"/>
                <a:gd name="T58" fmla="*/ 31 w 42"/>
                <a:gd name="T59" fmla="*/ 6 h 81"/>
                <a:gd name="T60" fmla="*/ 28 w 42"/>
                <a:gd name="T61" fmla="*/ 3 h 81"/>
                <a:gd name="T62" fmla="*/ 25 w 42"/>
                <a:gd name="T63" fmla="*/ 0 h 81"/>
                <a:gd name="T64" fmla="*/ 21 w 42"/>
                <a:gd name="T65" fmla="*/ 0 h 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"/>
                <a:gd name="T100" fmla="*/ 0 h 81"/>
                <a:gd name="T101" fmla="*/ 42 w 42"/>
                <a:gd name="T102" fmla="*/ 81 h 8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" h="81">
                  <a:moveTo>
                    <a:pt x="21" y="0"/>
                  </a:moveTo>
                  <a:lnTo>
                    <a:pt x="17" y="0"/>
                  </a:lnTo>
                  <a:lnTo>
                    <a:pt x="13" y="3"/>
                  </a:lnTo>
                  <a:lnTo>
                    <a:pt x="10" y="6"/>
                  </a:lnTo>
                  <a:lnTo>
                    <a:pt x="7" y="11"/>
                  </a:lnTo>
                  <a:lnTo>
                    <a:pt x="4" y="18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2" y="55"/>
                  </a:lnTo>
                  <a:lnTo>
                    <a:pt x="4" y="62"/>
                  </a:lnTo>
                  <a:lnTo>
                    <a:pt x="7" y="68"/>
                  </a:lnTo>
                  <a:lnTo>
                    <a:pt x="10" y="73"/>
                  </a:lnTo>
                  <a:lnTo>
                    <a:pt x="13" y="76"/>
                  </a:lnTo>
                  <a:lnTo>
                    <a:pt x="17" y="78"/>
                  </a:lnTo>
                  <a:lnTo>
                    <a:pt x="21" y="80"/>
                  </a:lnTo>
                  <a:lnTo>
                    <a:pt x="25" y="78"/>
                  </a:lnTo>
                  <a:lnTo>
                    <a:pt x="28" y="76"/>
                  </a:lnTo>
                  <a:lnTo>
                    <a:pt x="31" y="73"/>
                  </a:lnTo>
                  <a:lnTo>
                    <a:pt x="34" y="68"/>
                  </a:lnTo>
                  <a:lnTo>
                    <a:pt x="38" y="62"/>
                  </a:lnTo>
                  <a:lnTo>
                    <a:pt x="39" y="55"/>
                  </a:lnTo>
                  <a:lnTo>
                    <a:pt x="41" y="47"/>
                  </a:lnTo>
                  <a:lnTo>
                    <a:pt x="41" y="41"/>
                  </a:lnTo>
                  <a:lnTo>
                    <a:pt x="41" y="32"/>
                  </a:lnTo>
                  <a:lnTo>
                    <a:pt x="39" y="24"/>
                  </a:lnTo>
                  <a:lnTo>
                    <a:pt x="38" y="18"/>
                  </a:lnTo>
                  <a:lnTo>
                    <a:pt x="34" y="11"/>
                  </a:lnTo>
                  <a:lnTo>
                    <a:pt x="31" y="6"/>
                  </a:lnTo>
                  <a:lnTo>
                    <a:pt x="28" y="3"/>
                  </a:lnTo>
                  <a:lnTo>
                    <a:pt x="25" y="0"/>
                  </a:lnTo>
                  <a:lnTo>
                    <a:pt x="2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34"/>
            <p:cNvSpPr>
              <a:spLocks/>
            </p:cNvSpPr>
            <p:nvPr/>
          </p:nvSpPr>
          <p:spPr bwMode="auto">
            <a:xfrm>
              <a:off x="3975" y="1865"/>
              <a:ext cx="42" cy="81"/>
            </a:xfrm>
            <a:custGeom>
              <a:avLst/>
              <a:gdLst>
                <a:gd name="T0" fmla="*/ 21 w 42"/>
                <a:gd name="T1" fmla="*/ 0 h 81"/>
                <a:gd name="T2" fmla="*/ 17 w 42"/>
                <a:gd name="T3" fmla="*/ 0 h 81"/>
                <a:gd name="T4" fmla="*/ 13 w 42"/>
                <a:gd name="T5" fmla="*/ 3 h 81"/>
                <a:gd name="T6" fmla="*/ 10 w 42"/>
                <a:gd name="T7" fmla="*/ 6 h 81"/>
                <a:gd name="T8" fmla="*/ 7 w 42"/>
                <a:gd name="T9" fmla="*/ 11 h 81"/>
                <a:gd name="T10" fmla="*/ 4 w 42"/>
                <a:gd name="T11" fmla="*/ 18 h 81"/>
                <a:gd name="T12" fmla="*/ 2 w 42"/>
                <a:gd name="T13" fmla="*/ 24 h 81"/>
                <a:gd name="T14" fmla="*/ 0 w 42"/>
                <a:gd name="T15" fmla="*/ 32 h 81"/>
                <a:gd name="T16" fmla="*/ 0 w 42"/>
                <a:gd name="T17" fmla="*/ 41 h 81"/>
                <a:gd name="T18" fmla="*/ 0 w 42"/>
                <a:gd name="T19" fmla="*/ 47 h 81"/>
                <a:gd name="T20" fmla="*/ 2 w 42"/>
                <a:gd name="T21" fmla="*/ 55 h 81"/>
                <a:gd name="T22" fmla="*/ 4 w 42"/>
                <a:gd name="T23" fmla="*/ 62 h 81"/>
                <a:gd name="T24" fmla="*/ 7 w 42"/>
                <a:gd name="T25" fmla="*/ 68 h 81"/>
                <a:gd name="T26" fmla="*/ 10 w 42"/>
                <a:gd name="T27" fmla="*/ 73 h 81"/>
                <a:gd name="T28" fmla="*/ 13 w 42"/>
                <a:gd name="T29" fmla="*/ 76 h 81"/>
                <a:gd name="T30" fmla="*/ 17 w 42"/>
                <a:gd name="T31" fmla="*/ 78 h 81"/>
                <a:gd name="T32" fmla="*/ 21 w 42"/>
                <a:gd name="T33" fmla="*/ 80 h 81"/>
                <a:gd name="T34" fmla="*/ 25 w 42"/>
                <a:gd name="T35" fmla="*/ 78 h 81"/>
                <a:gd name="T36" fmla="*/ 28 w 42"/>
                <a:gd name="T37" fmla="*/ 76 h 81"/>
                <a:gd name="T38" fmla="*/ 31 w 42"/>
                <a:gd name="T39" fmla="*/ 73 h 81"/>
                <a:gd name="T40" fmla="*/ 34 w 42"/>
                <a:gd name="T41" fmla="*/ 68 h 81"/>
                <a:gd name="T42" fmla="*/ 38 w 42"/>
                <a:gd name="T43" fmla="*/ 62 h 81"/>
                <a:gd name="T44" fmla="*/ 39 w 42"/>
                <a:gd name="T45" fmla="*/ 55 h 81"/>
                <a:gd name="T46" fmla="*/ 41 w 42"/>
                <a:gd name="T47" fmla="*/ 47 h 81"/>
                <a:gd name="T48" fmla="*/ 41 w 42"/>
                <a:gd name="T49" fmla="*/ 41 h 81"/>
                <a:gd name="T50" fmla="*/ 41 w 42"/>
                <a:gd name="T51" fmla="*/ 32 h 81"/>
                <a:gd name="T52" fmla="*/ 39 w 42"/>
                <a:gd name="T53" fmla="*/ 24 h 81"/>
                <a:gd name="T54" fmla="*/ 38 w 42"/>
                <a:gd name="T55" fmla="*/ 18 h 81"/>
                <a:gd name="T56" fmla="*/ 34 w 42"/>
                <a:gd name="T57" fmla="*/ 11 h 81"/>
                <a:gd name="T58" fmla="*/ 31 w 42"/>
                <a:gd name="T59" fmla="*/ 6 h 81"/>
                <a:gd name="T60" fmla="*/ 28 w 42"/>
                <a:gd name="T61" fmla="*/ 3 h 81"/>
                <a:gd name="T62" fmla="*/ 25 w 42"/>
                <a:gd name="T63" fmla="*/ 0 h 81"/>
                <a:gd name="T64" fmla="*/ 21 w 42"/>
                <a:gd name="T65" fmla="*/ 0 h 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"/>
                <a:gd name="T100" fmla="*/ 0 h 81"/>
                <a:gd name="T101" fmla="*/ 42 w 42"/>
                <a:gd name="T102" fmla="*/ 81 h 8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" h="81">
                  <a:moveTo>
                    <a:pt x="21" y="0"/>
                  </a:moveTo>
                  <a:lnTo>
                    <a:pt x="17" y="0"/>
                  </a:lnTo>
                  <a:lnTo>
                    <a:pt x="13" y="3"/>
                  </a:lnTo>
                  <a:lnTo>
                    <a:pt x="10" y="6"/>
                  </a:lnTo>
                  <a:lnTo>
                    <a:pt x="7" y="11"/>
                  </a:lnTo>
                  <a:lnTo>
                    <a:pt x="4" y="18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2" y="55"/>
                  </a:lnTo>
                  <a:lnTo>
                    <a:pt x="4" y="62"/>
                  </a:lnTo>
                  <a:lnTo>
                    <a:pt x="7" y="68"/>
                  </a:lnTo>
                  <a:lnTo>
                    <a:pt x="10" y="73"/>
                  </a:lnTo>
                  <a:lnTo>
                    <a:pt x="13" y="76"/>
                  </a:lnTo>
                  <a:lnTo>
                    <a:pt x="17" y="78"/>
                  </a:lnTo>
                  <a:lnTo>
                    <a:pt x="21" y="80"/>
                  </a:lnTo>
                  <a:lnTo>
                    <a:pt x="25" y="78"/>
                  </a:lnTo>
                  <a:lnTo>
                    <a:pt x="28" y="76"/>
                  </a:lnTo>
                  <a:lnTo>
                    <a:pt x="31" y="73"/>
                  </a:lnTo>
                  <a:lnTo>
                    <a:pt x="34" y="68"/>
                  </a:lnTo>
                  <a:lnTo>
                    <a:pt x="38" y="62"/>
                  </a:lnTo>
                  <a:lnTo>
                    <a:pt x="39" y="55"/>
                  </a:lnTo>
                  <a:lnTo>
                    <a:pt x="41" y="47"/>
                  </a:lnTo>
                  <a:lnTo>
                    <a:pt x="41" y="41"/>
                  </a:lnTo>
                  <a:lnTo>
                    <a:pt x="41" y="32"/>
                  </a:lnTo>
                  <a:lnTo>
                    <a:pt x="39" y="24"/>
                  </a:lnTo>
                  <a:lnTo>
                    <a:pt x="38" y="18"/>
                  </a:lnTo>
                  <a:lnTo>
                    <a:pt x="34" y="11"/>
                  </a:lnTo>
                  <a:lnTo>
                    <a:pt x="31" y="6"/>
                  </a:lnTo>
                  <a:lnTo>
                    <a:pt x="28" y="3"/>
                  </a:lnTo>
                  <a:lnTo>
                    <a:pt x="25" y="0"/>
                  </a:lnTo>
                  <a:lnTo>
                    <a:pt x="21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35"/>
            <p:cNvSpPr>
              <a:spLocks/>
            </p:cNvSpPr>
            <p:nvPr/>
          </p:nvSpPr>
          <p:spPr bwMode="auto">
            <a:xfrm>
              <a:off x="4167" y="2014"/>
              <a:ext cx="53" cy="105"/>
            </a:xfrm>
            <a:custGeom>
              <a:avLst/>
              <a:gdLst>
                <a:gd name="T0" fmla="*/ 26 w 53"/>
                <a:gd name="T1" fmla="*/ 0 h 105"/>
                <a:gd name="T2" fmla="*/ 21 w 53"/>
                <a:gd name="T3" fmla="*/ 2 h 105"/>
                <a:gd name="T4" fmla="*/ 16 w 53"/>
                <a:gd name="T5" fmla="*/ 5 h 105"/>
                <a:gd name="T6" fmla="*/ 11 w 53"/>
                <a:gd name="T7" fmla="*/ 9 h 105"/>
                <a:gd name="T8" fmla="*/ 8 w 53"/>
                <a:gd name="T9" fmla="*/ 15 h 105"/>
                <a:gd name="T10" fmla="*/ 5 w 53"/>
                <a:gd name="T11" fmla="*/ 23 h 105"/>
                <a:gd name="T12" fmla="*/ 2 w 53"/>
                <a:gd name="T13" fmla="*/ 33 h 105"/>
                <a:gd name="T14" fmla="*/ 0 w 53"/>
                <a:gd name="T15" fmla="*/ 43 h 105"/>
                <a:gd name="T16" fmla="*/ 0 w 53"/>
                <a:gd name="T17" fmla="*/ 52 h 105"/>
                <a:gd name="T18" fmla="*/ 0 w 53"/>
                <a:gd name="T19" fmla="*/ 62 h 105"/>
                <a:gd name="T20" fmla="*/ 2 w 53"/>
                <a:gd name="T21" fmla="*/ 72 h 105"/>
                <a:gd name="T22" fmla="*/ 5 w 53"/>
                <a:gd name="T23" fmla="*/ 82 h 105"/>
                <a:gd name="T24" fmla="*/ 8 w 53"/>
                <a:gd name="T25" fmla="*/ 88 h 105"/>
                <a:gd name="T26" fmla="*/ 11 w 53"/>
                <a:gd name="T27" fmla="*/ 95 h 105"/>
                <a:gd name="T28" fmla="*/ 16 w 53"/>
                <a:gd name="T29" fmla="*/ 100 h 105"/>
                <a:gd name="T30" fmla="*/ 21 w 53"/>
                <a:gd name="T31" fmla="*/ 103 h 105"/>
                <a:gd name="T32" fmla="*/ 26 w 53"/>
                <a:gd name="T33" fmla="*/ 104 h 105"/>
                <a:gd name="T34" fmla="*/ 31 w 53"/>
                <a:gd name="T35" fmla="*/ 103 h 105"/>
                <a:gd name="T36" fmla="*/ 36 w 53"/>
                <a:gd name="T37" fmla="*/ 100 h 105"/>
                <a:gd name="T38" fmla="*/ 41 w 53"/>
                <a:gd name="T39" fmla="*/ 95 h 105"/>
                <a:gd name="T40" fmla="*/ 44 w 53"/>
                <a:gd name="T41" fmla="*/ 88 h 105"/>
                <a:gd name="T42" fmla="*/ 47 w 53"/>
                <a:gd name="T43" fmla="*/ 82 h 105"/>
                <a:gd name="T44" fmla="*/ 50 w 53"/>
                <a:gd name="T45" fmla="*/ 72 h 105"/>
                <a:gd name="T46" fmla="*/ 52 w 53"/>
                <a:gd name="T47" fmla="*/ 62 h 105"/>
                <a:gd name="T48" fmla="*/ 52 w 53"/>
                <a:gd name="T49" fmla="*/ 52 h 105"/>
                <a:gd name="T50" fmla="*/ 52 w 53"/>
                <a:gd name="T51" fmla="*/ 43 h 105"/>
                <a:gd name="T52" fmla="*/ 50 w 53"/>
                <a:gd name="T53" fmla="*/ 33 h 105"/>
                <a:gd name="T54" fmla="*/ 47 w 53"/>
                <a:gd name="T55" fmla="*/ 23 h 105"/>
                <a:gd name="T56" fmla="*/ 44 w 53"/>
                <a:gd name="T57" fmla="*/ 15 h 105"/>
                <a:gd name="T58" fmla="*/ 41 w 53"/>
                <a:gd name="T59" fmla="*/ 9 h 105"/>
                <a:gd name="T60" fmla="*/ 36 w 53"/>
                <a:gd name="T61" fmla="*/ 5 h 105"/>
                <a:gd name="T62" fmla="*/ 31 w 53"/>
                <a:gd name="T63" fmla="*/ 2 h 105"/>
                <a:gd name="T64" fmla="*/ 26 w 53"/>
                <a:gd name="T65" fmla="*/ 0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3"/>
                <a:gd name="T100" fmla="*/ 0 h 105"/>
                <a:gd name="T101" fmla="*/ 53 w 53"/>
                <a:gd name="T102" fmla="*/ 105 h 10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3" h="105">
                  <a:moveTo>
                    <a:pt x="26" y="0"/>
                  </a:moveTo>
                  <a:lnTo>
                    <a:pt x="21" y="2"/>
                  </a:lnTo>
                  <a:lnTo>
                    <a:pt x="16" y="5"/>
                  </a:lnTo>
                  <a:lnTo>
                    <a:pt x="11" y="9"/>
                  </a:lnTo>
                  <a:lnTo>
                    <a:pt x="8" y="15"/>
                  </a:lnTo>
                  <a:lnTo>
                    <a:pt x="5" y="23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2" y="72"/>
                  </a:lnTo>
                  <a:lnTo>
                    <a:pt x="5" y="82"/>
                  </a:lnTo>
                  <a:lnTo>
                    <a:pt x="8" y="88"/>
                  </a:lnTo>
                  <a:lnTo>
                    <a:pt x="11" y="95"/>
                  </a:lnTo>
                  <a:lnTo>
                    <a:pt x="16" y="100"/>
                  </a:lnTo>
                  <a:lnTo>
                    <a:pt x="21" y="103"/>
                  </a:lnTo>
                  <a:lnTo>
                    <a:pt x="26" y="104"/>
                  </a:lnTo>
                  <a:lnTo>
                    <a:pt x="31" y="103"/>
                  </a:lnTo>
                  <a:lnTo>
                    <a:pt x="36" y="100"/>
                  </a:lnTo>
                  <a:lnTo>
                    <a:pt x="41" y="95"/>
                  </a:lnTo>
                  <a:lnTo>
                    <a:pt x="44" y="88"/>
                  </a:lnTo>
                  <a:lnTo>
                    <a:pt x="47" y="82"/>
                  </a:lnTo>
                  <a:lnTo>
                    <a:pt x="50" y="72"/>
                  </a:lnTo>
                  <a:lnTo>
                    <a:pt x="52" y="62"/>
                  </a:lnTo>
                  <a:lnTo>
                    <a:pt x="52" y="52"/>
                  </a:lnTo>
                  <a:lnTo>
                    <a:pt x="52" y="43"/>
                  </a:lnTo>
                  <a:lnTo>
                    <a:pt x="50" y="33"/>
                  </a:lnTo>
                  <a:lnTo>
                    <a:pt x="47" y="23"/>
                  </a:lnTo>
                  <a:lnTo>
                    <a:pt x="44" y="15"/>
                  </a:lnTo>
                  <a:lnTo>
                    <a:pt x="41" y="9"/>
                  </a:lnTo>
                  <a:lnTo>
                    <a:pt x="36" y="5"/>
                  </a:lnTo>
                  <a:lnTo>
                    <a:pt x="31" y="2"/>
                  </a:lnTo>
                  <a:lnTo>
                    <a:pt x="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4167" y="2014"/>
              <a:ext cx="53" cy="105"/>
            </a:xfrm>
            <a:custGeom>
              <a:avLst/>
              <a:gdLst>
                <a:gd name="T0" fmla="*/ 26 w 53"/>
                <a:gd name="T1" fmla="*/ 0 h 105"/>
                <a:gd name="T2" fmla="*/ 21 w 53"/>
                <a:gd name="T3" fmla="*/ 2 h 105"/>
                <a:gd name="T4" fmla="*/ 16 w 53"/>
                <a:gd name="T5" fmla="*/ 5 h 105"/>
                <a:gd name="T6" fmla="*/ 11 w 53"/>
                <a:gd name="T7" fmla="*/ 9 h 105"/>
                <a:gd name="T8" fmla="*/ 8 w 53"/>
                <a:gd name="T9" fmla="*/ 15 h 105"/>
                <a:gd name="T10" fmla="*/ 5 w 53"/>
                <a:gd name="T11" fmla="*/ 23 h 105"/>
                <a:gd name="T12" fmla="*/ 2 w 53"/>
                <a:gd name="T13" fmla="*/ 33 h 105"/>
                <a:gd name="T14" fmla="*/ 0 w 53"/>
                <a:gd name="T15" fmla="*/ 43 h 105"/>
                <a:gd name="T16" fmla="*/ 0 w 53"/>
                <a:gd name="T17" fmla="*/ 52 h 105"/>
                <a:gd name="T18" fmla="*/ 0 w 53"/>
                <a:gd name="T19" fmla="*/ 62 h 105"/>
                <a:gd name="T20" fmla="*/ 2 w 53"/>
                <a:gd name="T21" fmla="*/ 72 h 105"/>
                <a:gd name="T22" fmla="*/ 5 w 53"/>
                <a:gd name="T23" fmla="*/ 82 h 105"/>
                <a:gd name="T24" fmla="*/ 8 w 53"/>
                <a:gd name="T25" fmla="*/ 88 h 105"/>
                <a:gd name="T26" fmla="*/ 11 w 53"/>
                <a:gd name="T27" fmla="*/ 95 h 105"/>
                <a:gd name="T28" fmla="*/ 16 w 53"/>
                <a:gd name="T29" fmla="*/ 100 h 105"/>
                <a:gd name="T30" fmla="*/ 21 w 53"/>
                <a:gd name="T31" fmla="*/ 103 h 105"/>
                <a:gd name="T32" fmla="*/ 26 w 53"/>
                <a:gd name="T33" fmla="*/ 104 h 105"/>
                <a:gd name="T34" fmla="*/ 31 w 53"/>
                <a:gd name="T35" fmla="*/ 103 h 105"/>
                <a:gd name="T36" fmla="*/ 36 w 53"/>
                <a:gd name="T37" fmla="*/ 100 h 105"/>
                <a:gd name="T38" fmla="*/ 41 w 53"/>
                <a:gd name="T39" fmla="*/ 95 h 105"/>
                <a:gd name="T40" fmla="*/ 44 w 53"/>
                <a:gd name="T41" fmla="*/ 88 h 105"/>
                <a:gd name="T42" fmla="*/ 47 w 53"/>
                <a:gd name="T43" fmla="*/ 82 h 105"/>
                <a:gd name="T44" fmla="*/ 50 w 53"/>
                <a:gd name="T45" fmla="*/ 72 h 105"/>
                <a:gd name="T46" fmla="*/ 52 w 53"/>
                <a:gd name="T47" fmla="*/ 62 h 105"/>
                <a:gd name="T48" fmla="*/ 52 w 53"/>
                <a:gd name="T49" fmla="*/ 52 h 105"/>
                <a:gd name="T50" fmla="*/ 52 w 53"/>
                <a:gd name="T51" fmla="*/ 43 h 105"/>
                <a:gd name="T52" fmla="*/ 50 w 53"/>
                <a:gd name="T53" fmla="*/ 33 h 105"/>
                <a:gd name="T54" fmla="*/ 47 w 53"/>
                <a:gd name="T55" fmla="*/ 23 h 105"/>
                <a:gd name="T56" fmla="*/ 44 w 53"/>
                <a:gd name="T57" fmla="*/ 15 h 105"/>
                <a:gd name="T58" fmla="*/ 41 w 53"/>
                <a:gd name="T59" fmla="*/ 9 h 105"/>
                <a:gd name="T60" fmla="*/ 36 w 53"/>
                <a:gd name="T61" fmla="*/ 5 h 105"/>
                <a:gd name="T62" fmla="*/ 31 w 53"/>
                <a:gd name="T63" fmla="*/ 2 h 105"/>
                <a:gd name="T64" fmla="*/ 26 w 53"/>
                <a:gd name="T65" fmla="*/ 0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3"/>
                <a:gd name="T100" fmla="*/ 0 h 105"/>
                <a:gd name="T101" fmla="*/ 53 w 53"/>
                <a:gd name="T102" fmla="*/ 105 h 10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3" h="105">
                  <a:moveTo>
                    <a:pt x="26" y="0"/>
                  </a:moveTo>
                  <a:lnTo>
                    <a:pt x="21" y="2"/>
                  </a:lnTo>
                  <a:lnTo>
                    <a:pt x="16" y="5"/>
                  </a:lnTo>
                  <a:lnTo>
                    <a:pt x="11" y="9"/>
                  </a:lnTo>
                  <a:lnTo>
                    <a:pt x="8" y="15"/>
                  </a:lnTo>
                  <a:lnTo>
                    <a:pt x="5" y="23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2" y="72"/>
                  </a:lnTo>
                  <a:lnTo>
                    <a:pt x="5" y="82"/>
                  </a:lnTo>
                  <a:lnTo>
                    <a:pt x="8" y="88"/>
                  </a:lnTo>
                  <a:lnTo>
                    <a:pt x="11" y="95"/>
                  </a:lnTo>
                  <a:lnTo>
                    <a:pt x="16" y="100"/>
                  </a:lnTo>
                  <a:lnTo>
                    <a:pt x="21" y="103"/>
                  </a:lnTo>
                  <a:lnTo>
                    <a:pt x="26" y="104"/>
                  </a:lnTo>
                  <a:lnTo>
                    <a:pt x="31" y="103"/>
                  </a:lnTo>
                  <a:lnTo>
                    <a:pt x="36" y="100"/>
                  </a:lnTo>
                  <a:lnTo>
                    <a:pt x="41" y="95"/>
                  </a:lnTo>
                  <a:lnTo>
                    <a:pt x="44" y="88"/>
                  </a:lnTo>
                  <a:lnTo>
                    <a:pt x="47" y="82"/>
                  </a:lnTo>
                  <a:lnTo>
                    <a:pt x="50" y="72"/>
                  </a:lnTo>
                  <a:lnTo>
                    <a:pt x="52" y="62"/>
                  </a:lnTo>
                  <a:lnTo>
                    <a:pt x="52" y="52"/>
                  </a:lnTo>
                  <a:lnTo>
                    <a:pt x="52" y="43"/>
                  </a:lnTo>
                  <a:lnTo>
                    <a:pt x="50" y="33"/>
                  </a:lnTo>
                  <a:lnTo>
                    <a:pt x="47" y="23"/>
                  </a:lnTo>
                  <a:lnTo>
                    <a:pt x="44" y="15"/>
                  </a:lnTo>
                  <a:lnTo>
                    <a:pt x="41" y="9"/>
                  </a:lnTo>
                  <a:lnTo>
                    <a:pt x="36" y="5"/>
                  </a:lnTo>
                  <a:lnTo>
                    <a:pt x="31" y="2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3987" y="2175"/>
              <a:ext cx="49" cy="99"/>
            </a:xfrm>
            <a:custGeom>
              <a:avLst/>
              <a:gdLst>
                <a:gd name="T0" fmla="*/ 24 w 49"/>
                <a:gd name="T1" fmla="*/ 0 h 99"/>
                <a:gd name="T2" fmla="*/ 19 w 49"/>
                <a:gd name="T3" fmla="*/ 2 h 99"/>
                <a:gd name="T4" fmla="*/ 14 w 49"/>
                <a:gd name="T5" fmla="*/ 4 h 99"/>
                <a:gd name="T6" fmla="*/ 9 w 49"/>
                <a:gd name="T7" fmla="*/ 8 h 99"/>
                <a:gd name="T8" fmla="*/ 6 w 49"/>
                <a:gd name="T9" fmla="*/ 15 h 99"/>
                <a:gd name="T10" fmla="*/ 3 w 49"/>
                <a:gd name="T11" fmla="*/ 21 h 99"/>
                <a:gd name="T12" fmla="*/ 1 w 49"/>
                <a:gd name="T13" fmla="*/ 30 h 99"/>
                <a:gd name="T14" fmla="*/ 0 w 49"/>
                <a:gd name="T15" fmla="*/ 39 h 99"/>
                <a:gd name="T16" fmla="*/ 0 w 49"/>
                <a:gd name="T17" fmla="*/ 49 h 99"/>
                <a:gd name="T18" fmla="*/ 0 w 49"/>
                <a:gd name="T19" fmla="*/ 59 h 99"/>
                <a:gd name="T20" fmla="*/ 1 w 49"/>
                <a:gd name="T21" fmla="*/ 67 h 99"/>
                <a:gd name="T22" fmla="*/ 3 w 49"/>
                <a:gd name="T23" fmla="*/ 77 h 99"/>
                <a:gd name="T24" fmla="*/ 6 w 49"/>
                <a:gd name="T25" fmla="*/ 83 h 99"/>
                <a:gd name="T26" fmla="*/ 9 w 49"/>
                <a:gd name="T27" fmla="*/ 90 h 99"/>
                <a:gd name="T28" fmla="*/ 14 w 49"/>
                <a:gd name="T29" fmla="*/ 93 h 99"/>
                <a:gd name="T30" fmla="*/ 19 w 49"/>
                <a:gd name="T31" fmla="*/ 96 h 99"/>
                <a:gd name="T32" fmla="*/ 24 w 49"/>
                <a:gd name="T33" fmla="*/ 98 h 99"/>
                <a:gd name="T34" fmla="*/ 29 w 49"/>
                <a:gd name="T35" fmla="*/ 96 h 99"/>
                <a:gd name="T36" fmla="*/ 32 w 49"/>
                <a:gd name="T37" fmla="*/ 93 h 99"/>
                <a:gd name="T38" fmla="*/ 37 w 49"/>
                <a:gd name="T39" fmla="*/ 90 h 99"/>
                <a:gd name="T40" fmla="*/ 40 w 49"/>
                <a:gd name="T41" fmla="*/ 83 h 99"/>
                <a:gd name="T42" fmla="*/ 44 w 49"/>
                <a:gd name="T43" fmla="*/ 77 h 99"/>
                <a:gd name="T44" fmla="*/ 45 w 49"/>
                <a:gd name="T45" fmla="*/ 67 h 99"/>
                <a:gd name="T46" fmla="*/ 47 w 49"/>
                <a:gd name="T47" fmla="*/ 59 h 99"/>
                <a:gd name="T48" fmla="*/ 48 w 49"/>
                <a:gd name="T49" fmla="*/ 49 h 99"/>
                <a:gd name="T50" fmla="*/ 47 w 49"/>
                <a:gd name="T51" fmla="*/ 39 h 99"/>
                <a:gd name="T52" fmla="*/ 45 w 49"/>
                <a:gd name="T53" fmla="*/ 30 h 99"/>
                <a:gd name="T54" fmla="*/ 44 w 49"/>
                <a:gd name="T55" fmla="*/ 21 h 99"/>
                <a:gd name="T56" fmla="*/ 40 w 49"/>
                <a:gd name="T57" fmla="*/ 15 h 99"/>
                <a:gd name="T58" fmla="*/ 37 w 49"/>
                <a:gd name="T59" fmla="*/ 8 h 99"/>
                <a:gd name="T60" fmla="*/ 32 w 49"/>
                <a:gd name="T61" fmla="*/ 4 h 99"/>
                <a:gd name="T62" fmla="*/ 29 w 49"/>
                <a:gd name="T63" fmla="*/ 2 h 99"/>
                <a:gd name="T64" fmla="*/ 24 w 49"/>
                <a:gd name="T65" fmla="*/ 0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9"/>
                <a:gd name="T100" fmla="*/ 0 h 99"/>
                <a:gd name="T101" fmla="*/ 49 w 49"/>
                <a:gd name="T102" fmla="*/ 99 h 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9" h="99">
                  <a:moveTo>
                    <a:pt x="24" y="0"/>
                  </a:moveTo>
                  <a:lnTo>
                    <a:pt x="19" y="2"/>
                  </a:lnTo>
                  <a:lnTo>
                    <a:pt x="14" y="4"/>
                  </a:lnTo>
                  <a:lnTo>
                    <a:pt x="9" y="8"/>
                  </a:lnTo>
                  <a:lnTo>
                    <a:pt x="6" y="15"/>
                  </a:lnTo>
                  <a:lnTo>
                    <a:pt x="3" y="21"/>
                  </a:lnTo>
                  <a:lnTo>
                    <a:pt x="1" y="30"/>
                  </a:lnTo>
                  <a:lnTo>
                    <a:pt x="0" y="39"/>
                  </a:lnTo>
                  <a:lnTo>
                    <a:pt x="0" y="49"/>
                  </a:lnTo>
                  <a:lnTo>
                    <a:pt x="0" y="59"/>
                  </a:lnTo>
                  <a:lnTo>
                    <a:pt x="1" y="67"/>
                  </a:lnTo>
                  <a:lnTo>
                    <a:pt x="3" y="77"/>
                  </a:lnTo>
                  <a:lnTo>
                    <a:pt x="6" y="83"/>
                  </a:lnTo>
                  <a:lnTo>
                    <a:pt x="9" y="90"/>
                  </a:lnTo>
                  <a:lnTo>
                    <a:pt x="14" y="93"/>
                  </a:lnTo>
                  <a:lnTo>
                    <a:pt x="19" y="96"/>
                  </a:lnTo>
                  <a:lnTo>
                    <a:pt x="24" y="98"/>
                  </a:lnTo>
                  <a:lnTo>
                    <a:pt x="29" y="96"/>
                  </a:lnTo>
                  <a:lnTo>
                    <a:pt x="32" y="93"/>
                  </a:lnTo>
                  <a:lnTo>
                    <a:pt x="37" y="90"/>
                  </a:lnTo>
                  <a:lnTo>
                    <a:pt x="40" y="83"/>
                  </a:lnTo>
                  <a:lnTo>
                    <a:pt x="44" y="77"/>
                  </a:lnTo>
                  <a:lnTo>
                    <a:pt x="45" y="67"/>
                  </a:lnTo>
                  <a:lnTo>
                    <a:pt x="47" y="59"/>
                  </a:lnTo>
                  <a:lnTo>
                    <a:pt x="48" y="49"/>
                  </a:lnTo>
                  <a:lnTo>
                    <a:pt x="47" y="39"/>
                  </a:lnTo>
                  <a:lnTo>
                    <a:pt x="45" y="30"/>
                  </a:lnTo>
                  <a:lnTo>
                    <a:pt x="44" y="21"/>
                  </a:lnTo>
                  <a:lnTo>
                    <a:pt x="40" y="15"/>
                  </a:lnTo>
                  <a:lnTo>
                    <a:pt x="37" y="8"/>
                  </a:lnTo>
                  <a:lnTo>
                    <a:pt x="32" y="4"/>
                  </a:lnTo>
                  <a:lnTo>
                    <a:pt x="29" y="2"/>
                  </a:lnTo>
                  <a:lnTo>
                    <a:pt x="2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8"/>
            <p:cNvSpPr>
              <a:spLocks/>
            </p:cNvSpPr>
            <p:nvPr/>
          </p:nvSpPr>
          <p:spPr bwMode="auto">
            <a:xfrm>
              <a:off x="3987" y="2175"/>
              <a:ext cx="49" cy="99"/>
            </a:xfrm>
            <a:custGeom>
              <a:avLst/>
              <a:gdLst>
                <a:gd name="T0" fmla="*/ 24 w 49"/>
                <a:gd name="T1" fmla="*/ 0 h 99"/>
                <a:gd name="T2" fmla="*/ 19 w 49"/>
                <a:gd name="T3" fmla="*/ 2 h 99"/>
                <a:gd name="T4" fmla="*/ 14 w 49"/>
                <a:gd name="T5" fmla="*/ 4 h 99"/>
                <a:gd name="T6" fmla="*/ 9 w 49"/>
                <a:gd name="T7" fmla="*/ 8 h 99"/>
                <a:gd name="T8" fmla="*/ 6 w 49"/>
                <a:gd name="T9" fmla="*/ 15 h 99"/>
                <a:gd name="T10" fmla="*/ 3 w 49"/>
                <a:gd name="T11" fmla="*/ 21 h 99"/>
                <a:gd name="T12" fmla="*/ 1 w 49"/>
                <a:gd name="T13" fmla="*/ 30 h 99"/>
                <a:gd name="T14" fmla="*/ 0 w 49"/>
                <a:gd name="T15" fmla="*/ 39 h 99"/>
                <a:gd name="T16" fmla="*/ 0 w 49"/>
                <a:gd name="T17" fmla="*/ 49 h 99"/>
                <a:gd name="T18" fmla="*/ 0 w 49"/>
                <a:gd name="T19" fmla="*/ 59 h 99"/>
                <a:gd name="T20" fmla="*/ 1 w 49"/>
                <a:gd name="T21" fmla="*/ 67 h 99"/>
                <a:gd name="T22" fmla="*/ 3 w 49"/>
                <a:gd name="T23" fmla="*/ 77 h 99"/>
                <a:gd name="T24" fmla="*/ 6 w 49"/>
                <a:gd name="T25" fmla="*/ 83 h 99"/>
                <a:gd name="T26" fmla="*/ 9 w 49"/>
                <a:gd name="T27" fmla="*/ 90 h 99"/>
                <a:gd name="T28" fmla="*/ 14 w 49"/>
                <a:gd name="T29" fmla="*/ 93 h 99"/>
                <a:gd name="T30" fmla="*/ 19 w 49"/>
                <a:gd name="T31" fmla="*/ 96 h 99"/>
                <a:gd name="T32" fmla="*/ 24 w 49"/>
                <a:gd name="T33" fmla="*/ 98 h 99"/>
                <a:gd name="T34" fmla="*/ 29 w 49"/>
                <a:gd name="T35" fmla="*/ 96 h 99"/>
                <a:gd name="T36" fmla="*/ 32 w 49"/>
                <a:gd name="T37" fmla="*/ 93 h 99"/>
                <a:gd name="T38" fmla="*/ 37 w 49"/>
                <a:gd name="T39" fmla="*/ 90 h 99"/>
                <a:gd name="T40" fmla="*/ 40 w 49"/>
                <a:gd name="T41" fmla="*/ 83 h 99"/>
                <a:gd name="T42" fmla="*/ 44 w 49"/>
                <a:gd name="T43" fmla="*/ 77 h 99"/>
                <a:gd name="T44" fmla="*/ 45 w 49"/>
                <a:gd name="T45" fmla="*/ 67 h 99"/>
                <a:gd name="T46" fmla="*/ 47 w 49"/>
                <a:gd name="T47" fmla="*/ 59 h 99"/>
                <a:gd name="T48" fmla="*/ 48 w 49"/>
                <a:gd name="T49" fmla="*/ 49 h 99"/>
                <a:gd name="T50" fmla="*/ 47 w 49"/>
                <a:gd name="T51" fmla="*/ 39 h 99"/>
                <a:gd name="T52" fmla="*/ 45 w 49"/>
                <a:gd name="T53" fmla="*/ 30 h 99"/>
                <a:gd name="T54" fmla="*/ 44 w 49"/>
                <a:gd name="T55" fmla="*/ 21 h 99"/>
                <a:gd name="T56" fmla="*/ 40 w 49"/>
                <a:gd name="T57" fmla="*/ 15 h 99"/>
                <a:gd name="T58" fmla="*/ 37 w 49"/>
                <a:gd name="T59" fmla="*/ 8 h 99"/>
                <a:gd name="T60" fmla="*/ 32 w 49"/>
                <a:gd name="T61" fmla="*/ 4 h 99"/>
                <a:gd name="T62" fmla="*/ 29 w 49"/>
                <a:gd name="T63" fmla="*/ 2 h 99"/>
                <a:gd name="T64" fmla="*/ 24 w 49"/>
                <a:gd name="T65" fmla="*/ 0 h 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9"/>
                <a:gd name="T100" fmla="*/ 0 h 99"/>
                <a:gd name="T101" fmla="*/ 49 w 49"/>
                <a:gd name="T102" fmla="*/ 99 h 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9" h="99">
                  <a:moveTo>
                    <a:pt x="24" y="0"/>
                  </a:moveTo>
                  <a:lnTo>
                    <a:pt x="19" y="2"/>
                  </a:lnTo>
                  <a:lnTo>
                    <a:pt x="14" y="4"/>
                  </a:lnTo>
                  <a:lnTo>
                    <a:pt x="9" y="8"/>
                  </a:lnTo>
                  <a:lnTo>
                    <a:pt x="6" y="15"/>
                  </a:lnTo>
                  <a:lnTo>
                    <a:pt x="3" y="21"/>
                  </a:lnTo>
                  <a:lnTo>
                    <a:pt x="1" y="30"/>
                  </a:lnTo>
                  <a:lnTo>
                    <a:pt x="0" y="39"/>
                  </a:lnTo>
                  <a:lnTo>
                    <a:pt x="0" y="49"/>
                  </a:lnTo>
                  <a:lnTo>
                    <a:pt x="0" y="59"/>
                  </a:lnTo>
                  <a:lnTo>
                    <a:pt x="1" y="67"/>
                  </a:lnTo>
                  <a:lnTo>
                    <a:pt x="3" y="77"/>
                  </a:lnTo>
                  <a:lnTo>
                    <a:pt x="6" y="83"/>
                  </a:lnTo>
                  <a:lnTo>
                    <a:pt x="9" y="90"/>
                  </a:lnTo>
                  <a:lnTo>
                    <a:pt x="14" y="93"/>
                  </a:lnTo>
                  <a:lnTo>
                    <a:pt x="19" y="96"/>
                  </a:lnTo>
                  <a:lnTo>
                    <a:pt x="24" y="98"/>
                  </a:lnTo>
                  <a:lnTo>
                    <a:pt x="29" y="96"/>
                  </a:lnTo>
                  <a:lnTo>
                    <a:pt x="32" y="93"/>
                  </a:lnTo>
                  <a:lnTo>
                    <a:pt x="37" y="90"/>
                  </a:lnTo>
                  <a:lnTo>
                    <a:pt x="40" y="83"/>
                  </a:lnTo>
                  <a:lnTo>
                    <a:pt x="44" y="77"/>
                  </a:lnTo>
                  <a:lnTo>
                    <a:pt x="45" y="67"/>
                  </a:lnTo>
                  <a:lnTo>
                    <a:pt x="47" y="59"/>
                  </a:lnTo>
                  <a:lnTo>
                    <a:pt x="48" y="49"/>
                  </a:lnTo>
                  <a:lnTo>
                    <a:pt x="47" y="39"/>
                  </a:lnTo>
                  <a:lnTo>
                    <a:pt x="45" y="30"/>
                  </a:lnTo>
                  <a:lnTo>
                    <a:pt x="44" y="21"/>
                  </a:lnTo>
                  <a:lnTo>
                    <a:pt x="40" y="15"/>
                  </a:lnTo>
                  <a:lnTo>
                    <a:pt x="37" y="8"/>
                  </a:lnTo>
                  <a:lnTo>
                    <a:pt x="32" y="4"/>
                  </a:lnTo>
                  <a:lnTo>
                    <a:pt x="29" y="2"/>
                  </a:lnTo>
                  <a:lnTo>
                    <a:pt x="24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3418" y="2036"/>
              <a:ext cx="799" cy="293"/>
            </a:xfrm>
            <a:custGeom>
              <a:avLst/>
              <a:gdLst>
                <a:gd name="T0" fmla="*/ 21 w 799"/>
                <a:gd name="T1" fmla="*/ 292 h 293"/>
                <a:gd name="T2" fmla="*/ 798 w 799"/>
                <a:gd name="T3" fmla="*/ 21 h 293"/>
                <a:gd name="T4" fmla="*/ 798 w 799"/>
                <a:gd name="T5" fmla="*/ 17 h 293"/>
                <a:gd name="T6" fmla="*/ 798 w 799"/>
                <a:gd name="T7" fmla="*/ 14 h 293"/>
                <a:gd name="T8" fmla="*/ 796 w 799"/>
                <a:gd name="T9" fmla="*/ 13 h 293"/>
                <a:gd name="T10" fmla="*/ 796 w 799"/>
                <a:gd name="T11" fmla="*/ 11 h 293"/>
                <a:gd name="T12" fmla="*/ 796 w 799"/>
                <a:gd name="T13" fmla="*/ 8 h 293"/>
                <a:gd name="T14" fmla="*/ 795 w 799"/>
                <a:gd name="T15" fmla="*/ 6 h 293"/>
                <a:gd name="T16" fmla="*/ 795 w 799"/>
                <a:gd name="T17" fmla="*/ 3 h 293"/>
                <a:gd name="T18" fmla="*/ 795 w 799"/>
                <a:gd name="T19" fmla="*/ 0 h 293"/>
                <a:gd name="T20" fmla="*/ 0 w 799"/>
                <a:gd name="T21" fmla="*/ 255 h 293"/>
                <a:gd name="T22" fmla="*/ 21 w 799"/>
                <a:gd name="T23" fmla="*/ 292 h 2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9"/>
                <a:gd name="T37" fmla="*/ 0 h 293"/>
                <a:gd name="T38" fmla="*/ 799 w 799"/>
                <a:gd name="T39" fmla="*/ 293 h 29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9" h="293">
                  <a:moveTo>
                    <a:pt x="21" y="292"/>
                  </a:moveTo>
                  <a:lnTo>
                    <a:pt x="798" y="21"/>
                  </a:lnTo>
                  <a:lnTo>
                    <a:pt x="798" y="17"/>
                  </a:lnTo>
                  <a:lnTo>
                    <a:pt x="798" y="14"/>
                  </a:lnTo>
                  <a:lnTo>
                    <a:pt x="796" y="13"/>
                  </a:lnTo>
                  <a:lnTo>
                    <a:pt x="796" y="11"/>
                  </a:lnTo>
                  <a:lnTo>
                    <a:pt x="796" y="8"/>
                  </a:lnTo>
                  <a:lnTo>
                    <a:pt x="795" y="6"/>
                  </a:lnTo>
                  <a:lnTo>
                    <a:pt x="795" y="3"/>
                  </a:lnTo>
                  <a:lnTo>
                    <a:pt x="795" y="0"/>
                  </a:lnTo>
                  <a:lnTo>
                    <a:pt x="0" y="255"/>
                  </a:lnTo>
                  <a:lnTo>
                    <a:pt x="21" y="292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3418" y="2036"/>
              <a:ext cx="799" cy="293"/>
            </a:xfrm>
            <a:custGeom>
              <a:avLst/>
              <a:gdLst>
                <a:gd name="T0" fmla="*/ 21 w 799"/>
                <a:gd name="T1" fmla="*/ 292 h 293"/>
                <a:gd name="T2" fmla="*/ 798 w 799"/>
                <a:gd name="T3" fmla="*/ 21 h 293"/>
                <a:gd name="T4" fmla="*/ 798 w 799"/>
                <a:gd name="T5" fmla="*/ 17 h 293"/>
                <a:gd name="T6" fmla="*/ 798 w 799"/>
                <a:gd name="T7" fmla="*/ 14 h 293"/>
                <a:gd name="T8" fmla="*/ 796 w 799"/>
                <a:gd name="T9" fmla="*/ 13 h 293"/>
                <a:gd name="T10" fmla="*/ 796 w 799"/>
                <a:gd name="T11" fmla="*/ 11 h 293"/>
                <a:gd name="T12" fmla="*/ 796 w 799"/>
                <a:gd name="T13" fmla="*/ 8 h 293"/>
                <a:gd name="T14" fmla="*/ 795 w 799"/>
                <a:gd name="T15" fmla="*/ 6 h 293"/>
                <a:gd name="T16" fmla="*/ 795 w 799"/>
                <a:gd name="T17" fmla="*/ 3 h 293"/>
                <a:gd name="T18" fmla="*/ 795 w 799"/>
                <a:gd name="T19" fmla="*/ 0 h 293"/>
                <a:gd name="T20" fmla="*/ 0 w 799"/>
                <a:gd name="T21" fmla="*/ 255 h 293"/>
                <a:gd name="T22" fmla="*/ 21 w 799"/>
                <a:gd name="T23" fmla="*/ 292 h 2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9"/>
                <a:gd name="T37" fmla="*/ 0 h 293"/>
                <a:gd name="T38" fmla="*/ 799 w 799"/>
                <a:gd name="T39" fmla="*/ 293 h 29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9" h="293">
                  <a:moveTo>
                    <a:pt x="21" y="292"/>
                  </a:moveTo>
                  <a:lnTo>
                    <a:pt x="798" y="21"/>
                  </a:lnTo>
                  <a:lnTo>
                    <a:pt x="798" y="17"/>
                  </a:lnTo>
                  <a:lnTo>
                    <a:pt x="798" y="14"/>
                  </a:lnTo>
                  <a:lnTo>
                    <a:pt x="796" y="13"/>
                  </a:lnTo>
                  <a:lnTo>
                    <a:pt x="796" y="11"/>
                  </a:lnTo>
                  <a:lnTo>
                    <a:pt x="796" y="8"/>
                  </a:lnTo>
                  <a:lnTo>
                    <a:pt x="795" y="6"/>
                  </a:lnTo>
                  <a:lnTo>
                    <a:pt x="795" y="3"/>
                  </a:lnTo>
                  <a:lnTo>
                    <a:pt x="795" y="0"/>
                  </a:lnTo>
                  <a:lnTo>
                    <a:pt x="0" y="255"/>
                  </a:lnTo>
                  <a:lnTo>
                    <a:pt x="21" y="292"/>
                  </a:lnTo>
                </a:path>
              </a:pathLst>
            </a:custGeom>
            <a:noFill/>
            <a:ln w="127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3449" y="2055"/>
              <a:ext cx="768" cy="295"/>
            </a:xfrm>
            <a:custGeom>
              <a:avLst/>
              <a:gdLst>
                <a:gd name="T0" fmla="*/ 0 w 768"/>
                <a:gd name="T1" fmla="*/ 268 h 295"/>
                <a:gd name="T2" fmla="*/ 19 w 768"/>
                <a:gd name="T3" fmla="*/ 294 h 295"/>
                <a:gd name="T4" fmla="*/ 765 w 768"/>
                <a:gd name="T5" fmla="*/ 29 h 295"/>
                <a:gd name="T6" fmla="*/ 765 w 768"/>
                <a:gd name="T7" fmla="*/ 26 h 295"/>
                <a:gd name="T8" fmla="*/ 767 w 768"/>
                <a:gd name="T9" fmla="*/ 24 h 295"/>
                <a:gd name="T10" fmla="*/ 767 w 768"/>
                <a:gd name="T11" fmla="*/ 21 h 295"/>
                <a:gd name="T12" fmla="*/ 767 w 768"/>
                <a:gd name="T13" fmla="*/ 20 h 295"/>
                <a:gd name="T14" fmla="*/ 767 w 768"/>
                <a:gd name="T15" fmla="*/ 16 h 295"/>
                <a:gd name="T16" fmla="*/ 767 w 768"/>
                <a:gd name="T17" fmla="*/ 11 h 295"/>
                <a:gd name="T18" fmla="*/ 767 w 768"/>
                <a:gd name="T19" fmla="*/ 7 h 295"/>
                <a:gd name="T20" fmla="*/ 767 w 768"/>
                <a:gd name="T21" fmla="*/ 0 h 295"/>
                <a:gd name="T22" fmla="*/ 0 w 768"/>
                <a:gd name="T23" fmla="*/ 268 h 2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8"/>
                <a:gd name="T37" fmla="*/ 0 h 295"/>
                <a:gd name="T38" fmla="*/ 768 w 768"/>
                <a:gd name="T39" fmla="*/ 295 h 2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8" h="295">
                  <a:moveTo>
                    <a:pt x="0" y="268"/>
                  </a:moveTo>
                  <a:lnTo>
                    <a:pt x="19" y="294"/>
                  </a:lnTo>
                  <a:lnTo>
                    <a:pt x="765" y="29"/>
                  </a:lnTo>
                  <a:lnTo>
                    <a:pt x="765" y="26"/>
                  </a:lnTo>
                  <a:lnTo>
                    <a:pt x="767" y="24"/>
                  </a:lnTo>
                  <a:lnTo>
                    <a:pt x="767" y="21"/>
                  </a:lnTo>
                  <a:lnTo>
                    <a:pt x="767" y="20"/>
                  </a:lnTo>
                  <a:lnTo>
                    <a:pt x="767" y="16"/>
                  </a:lnTo>
                  <a:lnTo>
                    <a:pt x="767" y="11"/>
                  </a:lnTo>
                  <a:lnTo>
                    <a:pt x="767" y="7"/>
                  </a:lnTo>
                  <a:lnTo>
                    <a:pt x="767" y="0"/>
                  </a:lnTo>
                  <a:lnTo>
                    <a:pt x="0" y="268"/>
                  </a:lnTo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42"/>
            <p:cNvSpPr>
              <a:spLocks/>
            </p:cNvSpPr>
            <p:nvPr/>
          </p:nvSpPr>
          <p:spPr bwMode="auto">
            <a:xfrm>
              <a:off x="3449" y="2055"/>
              <a:ext cx="768" cy="295"/>
            </a:xfrm>
            <a:custGeom>
              <a:avLst/>
              <a:gdLst>
                <a:gd name="T0" fmla="*/ 0 w 768"/>
                <a:gd name="T1" fmla="*/ 268 h 295"/>
                <a:gd name="T2" fmla="*/ 19 w 768"/>
                <a:gd name="T3" fmla="*/ 294 h 295"/>
                <a:gd name="T4" fmla="*/ 765 w 768"/>
                <a:gd name="T5" fmla="*/ 29 h 295"/>
                <a:gd name="T6" fmla="*/ 765 w 768"/>
                <a:gd name="T7" fmla="*/ 26 h 295"/>
                <a:gd name="T8" fmla="*/ 767 w 768"/>
                <a:gd name="T9" fmla="*/ 24 h 295"/>
                <a:gd name="T10" fmla="*/ 767 w 768"/>
                <a:gd name="T11" fmla="*/ 21 h 295"/>
                <a:gd name="T12" fmla="*/ 767 w 768"/>
                <a:gd name="T13" fmla="*/ 20 h 295"/>
                <a:gd name="T14" fmla="*/ 767 w 768"/>
                <a:gd name="T15" fmla="*/ 16 h 295"/>
                <a:gd name="T16" fmla="*/ 767 w 768"/>
                <a:gd name="T17" fmla="*/ 11 h 295"/>
                <a:gd name="T18" fmla="*/ 767 w 768"/>
                <a:gd name="T19" fmla="*/ 7 h 295"/>
                <a:gd name="T20" fmla="*/ 767 w 768"/>
                <a:gd name="T21" fmla="*/ 0 h 295"/>
                <a:gd name="T22" fmla="*/ 0 w 768"/>
                <a:gd name="T23" fmla="*/ 268 h 2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8"/>
                <a:gd name="T37" fmla="*/ 0 h 295"/>
                <a:gd name="T38" fmla="*/ 768 w 768"/>
                <a:gd name="T39" fmla="*/ 295 h 2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8" h="295">
                  <a:moveTo>
                    <a:pt x="0" y="268"/>
                  </a:moveTo>
                  <a:lnTo>
                    <a:pt x="19" y="294"/>
                  </a:lnTo>
                  <a:lnTo>
                    <a:pt x="765" y="29"/>
                  </a:lnTo>
                  <a:lnTo>
                    <a:pt x="765" y="26"/>
                  </a:lnTo>
                  <a:lnTo>
                    <a:pt x="767" y="24"/>
                  </a:lnTo>
                  <a:lnTo>
                    <a:pt x="767" y="21"/>
                  </a:lnTo>
                  <a:lnTo>
                    <a:pt x="767" y="20"/>
                  </a:lnTo>
                  <a:lnTo>
                    <a:pt x="767" y="16"/>
                  </a:lnTo>
                  <a:lnTo>
                    <a:pt x="767" y="11"/>
                  </a:lnTo>
                  <a:lnTo>
                    <a:pt x="767" y="7"/>
                  </a:lnTo>
                  <a:lnTo>
                    <a:pt x="767" y="0"/>
                  </a:lnTo>
                  <a:lnTo>
                    <a:pt x="0" y="268"/>
                  </a:lnTo>
                </a:path>
              </a:pathLst>
            </a:custGeom>
            <a:noFill/>
            <a:ln w="12700" cap="rnd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3042" y="1542"/>
              <a:ext cx="721" cy="1228"/>
            </a:xfrm>
            <a:custGeom>
              <a:avLst/>
              <a:gdLst>
                <a:gd name="T0" fmla="*/ 618 w 721"/>
                <a:gd name="T1" fmla="*/ 11 h 1228"/>
                <a:gd name="T2" fmla="*/ 509 w 721"/>
                <a:gd name="T3" fmla="*/ 45 h 1228"/>
                <a:gd name="T4" fmla="*/ 395 w 721"/>
                <a:gd name="T5" fmla="*/ 87 h 1228"/>
                <a:gd name="T6" fmla="*/ 288 w 721"/>
                <a:gd name="T7" fmla="*/ 133 h 1228"/>
                <a:gd name="T8" fmla="*/ 244 w 721"/>
                <a:gd name="T9" fmla="*/ 169 h 1228"/>
                <a:gd name="T10" fmla="*/ 243 w 721"/>
                <a:gd name="T11" fmla="*/ 193 h 1228"/>
                <a:gd name="T12" fmla="*/ 233 w 721"/>
                <a:gd name="T13" fmla="*/ 212 h 1228"/>
                <a:gd name="T14" fmla="*/ 217 w 721"/>
                <a:gd name="T15" fmla="*/ 227 h 1228"/>
                <a:gd name="T16" fmla="*/ 197 w 721"/>
                <a:gd name="T17" fmla="*/ 237 h 1228"/>
                <a:gd name="T18" fmla="*/ 176 w 721"/>
                <a:gd name="T19" fmla="*/ 242 h 1228"/>
                <a:gd name="T20" fmla="*/ 156 w 721"/>
                <a:gd name="T21" fmla="*/ 240 h 1228"/>
                <a:gd name="T22" fmla="*/ 139 w 721"/>
                <a:gd name="T23" fmla="*/ 232 h 1228"/>
                <a:gd name="T24" fmla="*/ 113 w 721"/>
                <a:gd name="T25" fmla="*/ 237 h 1228"/>
                <a:gd name="T26" fmla="*/ 77 w 721"/>
                <a:gd name="T27" fmla="*/ 261 h 1228"/>
                <a:gd name="T28" fmla="*/ 44 w 721"/>
                <a:gd name="T29" fmla="*/ 287 h 1228"/>
                <a:gd name="T30" fmla="*/ 13 w 721"/>
                <a:gd name="T31" fmla="*/ 312 h 1228"/>
                <a:gd name="T32" fmla="*/ 10 w 721"/>
                <a:gd name="T33" fmla="*/ 368 h 1228"/>
                <a:gd name="T34" fmla="*/ 28 w 721"/>
                <a:gd name="T35" fmla="*/ 459 h 1228"/>
                <a:gd name="T36" fmla="*/ 43 w 721"/>
                <a:gd name="T37" fmla="*/ 547 h 1228"/>
                <a:gd name="T38" fmla="*/ 56 w 721"/>
                <a:gd name="T39" fmla="*/ 635 h 1228"/>
                <a:gd name="T40" fmla="*/ 80 w 721"/>
                <a:gd name="T41" fmla="*/ 682 h 1228"/>
                <a:gd name="T42" fmla="*/ 106 w 721"/>
                <a:gd name="T43" fmla="*/ 697 h 1228"/>
                <a:gd name="T44" fmla="*/ 122 w 721"/>
                <a:gd name="T45" fmla="*/ 718 h 1228"/>
                <a:gd name="T46" fmla="*/ 132 w 721"/>
                <a:gd name="T47" fmla="*/ 744 h 1228"/>
                <a:gd name="T48" fmla="*/ 132 w 721"/>
                <a:gd name="T49" fmla="*/ 771 h 1228"/>
                <a:gd name="T50" fmla="*/ 126 w 721"/>
                <a:gd name="T51" fmla="*/ 797 h 1228"/>
                <a:gd name="T52" fmla="*/ 109 w 721"/>
                <a:gd name="T53" fmla="*/ 820 h 1228"/>
                <a:gd name="T54" fmla="*/ 87 w 721"/>
                <a:gd name="T55" fmla="*/ 838 h 1228"/>
                <a:gd name="T56" fmla="*/ 74 w 721"/>
                <a:gd name="T57" fmla="*/ 871 h 1228"/>
                <a:gd name="T58" fmla="*/ 75 w 721"/>
                <a:gd name="T59" fmla="*/ 929 h 1228"/>
                <a:gd name="T60" fmla="*/ 77 w 721"/>
                <a:gd name="T61" fmla="*/ 992 h 1228"/>
                <a:gd name="T62" fmla="*/ 78 w 721"/>
                <a:gd name="T63" fmla="*/ 1056 h 1228"/>
                <a:gd name="T64" fmla="*/ 135 w 721"/>
                <a:gd name="T65" fmla="*/ 1098 h 1228"/>
                <a:gd name="T66" fmla="*/ 256 w 721"/>
                <a:gd name="T67" fmla="*/ 1126 h 1228"/>
                <a:gd name="T68" fmla="*/ 394 w 721"/>
                <a:gd name="T69" fmla="*/ 1160 h 1228"/>
                <a:gd name="T70" fmla="*/ 558 w 721"/>
                <a:gd name="T71" fmla="*/ 1201 h 1228"/>
                <a:gd name="T72" fmla="*/ 667 w 721"/>
                <a:gd name="T73" fmla="*/ 1166 h 1228"/>
                <a:gd name="T74" fmla="*/ 690 w 721"/>
                <a:gd name="T75" fmla="*/ 1033 h 1228"/>
                <a:gd name="T76" fmla="*/ 706 w 721"/>
                <a:gd name="T77" fmla="*/ 885 h 1228"/>
                <a:gd name="T78" fmla="*/ 716 w 721"/>
                <a:gd name="T79" fmla="*/ 726 h 1228"/>
                <a:gd name="T80" fmla="*/ 719 w 721"/>
                <a:gd name="T81" fmla="*/ 625 h 1228"/>
                <a:gd name="T82" fmla="*/ 719 w 721"/>
                <a:gd name="T83" fmla="*/ 593 h 1228"/>
                <a:gd name="T84" fmla="*/ 720 w 721"/>
                <a:gd name="T85" fmla="*/ 563 h 1228"/>
                <a:gd name="T86" fmla="*/ 720 w 721"/>
                <a:gd name="T87" fmla="*/ 533 h 1228"/>
                <a:gd name="T88" fmla="*/ 711 w 721"/>
                <a:gd name="T89" fmla="*/ 511 h 1228"/>
                <a:gd name="T90" fmla="*/ 691 w 721"/>
                <a:gd name="T91" fmla="*/ 505 h 1228"/>
                <a:gd name="T92" fmla="*/ 677 w 721"/>
                <a:gd name="T93" fmla="*/ 495 h 1228"/>
                <a:gd name="T94" fmla="*/ 665 w 721"/>
                <a:gd name="T95" fmla="*/ 484 h 1228"/>
                <a:gd name="T96" fmla="*/ 651 w 721"/>
                <a:gd name="T97" fmla="*/ 461 h 1228"/>
                <a:gd name="T98" fmla="*/ 642 w 721"/>
                <a:gd name="T99" fmla="*/ 424 h 1228"/>
                <a:gd name="T100" fmla="*/ 642 w 721"/>
                <a:gd name="T101" fmla="*/ 386 h 1228"/>
                <a:gd name="T102" fmla="*/ 652 w 721"/>
                <a:gd name="T103" fmla="*/ 351 h 1228"/>
                <a:gd name="T104" fmla="*/ 670 w 721"/>
                <a:gd name="T105" fmla="*/ 321 h 1228"/>
                <a:gd name="T106" fmla="*/ 688 w 721"/>
                <a:gd name="T107" fmla="*/ 308 h 1228"/>
                <a:gd name="T108" fmla="*/ 703 w 721"/>
                <a:gd name="T109" fmla="*/ 302 h 1228"/>
                <a:gd name="T110" fmla="*/ 706 w 721"/>
                <a:gd name="T111" fmla="*/ 261 h 1228"/>
                <a:gd name="T112" fmla="*/ 698 w 721"/>
                <a:gd name="T113" fmla="*/ 183 h 1228"/>
                <a:gd name="T114" fmla="*/ 688 w 721"/>
                <a:gd name="T115" fmla="*/ 108 h 1228"/>
                <a:gd name="T116" fmla="*/ 675 w 721"/>
                <a:gd name="T117" fmla="*/ 35 h 12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21"/>
                <a:gd name="T178" fmla="*/ 0 h 1228"/>
                <a:gd name="T179" fmla="*/ 721 w 721"/>
                <a:gd name="T180" fmla="*/ 1228 h 122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21" h="1228">
                  <a:moveTo>
                    <a:pt x="667" y="0"/>
                  </a:moveTo>
                  <a:lnTo>
                    <a:pt x="618" y="11"/>
                  </a:lnTo>
                  <a:lnTo>
                    <a:pt x="566" y="26"/>
                  </a:lnTo>
                  <a:lnTo>
                    <a:pt x="509" y="45"/>
                  </a:lnTo>
                  <a:lnTo>
                    <a:pt x="452" y="65"/>
                  </a:lnTo>
                  <a:lnTo>
                    <a:pt x="395" y="87"/>
                  </a:lnTo>
                  <a:lnTo>
                    <a:pt x="340" y="110"/>
                  </a:lnTo>
                  <a:lnTo>
                    <a:pt x="288" y="133"/>
                  </a:lnTo>
                  <a:lnTo>
                    <a:pt x="241" y="156"/>
                  </a:lnTo>
                  <a:lnTo>
                    <a:pt x="244" y="169"/>
                  </a:lnTo>
                  <a:lnTo>
                    <a:pt x="244" y="182"/>
                  </a:lnTo>
                  <a:lnTo>
                    <a:pt x="243" y="193"/>
                  </a:lnTo>
                  <a:lnTo>
                    <a:pt x="238" y="203"/>
                  </a:lnTo>
                  <a:lnTo>
                    <a:pt x="233" y="212"/>
                  </a:lnTo>
                  <a:lnTo>
                    <a:pt x="225" y="221"/>
                  </a:lnTo>
                  <a:lnTo>
                    <a:pt x="217" y="227"/>
                  </a:lnTo>
                  <a:lnTo>
                    <a:pt x="207" y="232"/>
                  </a:lnTo>
                  <a:lnTo>
                    <a:pt x="197" y="237"/>
                  </a:lnTo>
                  <a:lnTo>
                    <a:pt x="187" y="240"/>
                  </a:lnTo>
                  <a:lnTo>
                    <a:pt x="176" y="242"/>
                  </a:lnTo>
                  <a:lnTo>
                    <a:pt x="166" y="242"/>
                  </a:lnTo>
                  <a:lnTo>
                    <a:pt x="156" y="240"/>
                  </a:lnTo>
                  <a:lnTo>
                    <a:pt x="147" y="237"/>
                  </a:lnTo>
                  <a:lnTo>
                    <a:pt x="139" y="232"/>
                  </a:lnTo>
                  <a:lnTo>
                    <a:pt x="130" y="225"/>
                  </a:lnTo>
                  <a:lnTo>
                    <a:pt x="113" y="237"/>
                  </a:lnTo>
                  <a:lnTo>
                    <a:pt x="95" y="250"/>
                  </a:lnTo>
                  <a:lnTo>
                    <a:pt x="77" y="261"/>
                  </a:lnTo>
                  <a:lnTo>
                    <a:pt x="61" y="274"/>
                  </a:lnTo>
                  <a:lnTo>
                    <a:pt x="44" y="287"/>
                  </a:lnTo>
                  <a:lnTo>
                    <a:pt x="28" y="299"/>
                  </a:lnTo>
                  <a:lnTo>
                    <a:pt x="13" y="312"/>
                  </a:lnTo>
                  <a:lnTo>
                    <a:pt x="0" y="323"/>
                  </a:lnTo>
                  <a:lnTo>
                    <a:pt x="10" y="368"/>
                  </a:lnTo>
                  <a:lnTo>
                    <a:pt x="20" y="414"/>
                  </a:lnTo>
                  <a:lnTo>
                    <a:pt x="28" y="459"/>
                  </a:lnTo>
                  <a:lnTo>
                    <a:pt x="36" y="503"/>
                  </a:lnTo>
                  <a:lnTo>
                    <a:pt x="43" y="547"/>
                  </a:lnTo>
                  <a:lnTo>
                    <a:pt x="49" y="591"/>
                  </a:lnTo>
                  <a:lnTo>
                    <a:pt x="56" y="635"/>
                  </a:lnTo>
                  <a:lnTo>
                    <a:pt x="62" y="677"/>
                  </a:lnTo>
                  <a:lnTo>
                    <a:pt x="80" y="682"/>
                  </a:lnTo>
                  <a:lnTo>
                    <a:pt x="93" y="689"/>
                  </a:lnTo>
                  <a:lnTo>
                    <a:pt x="106" y="697"/>
                  </a:lnTo>
                  <a:lnTo>
                    <a:pt x="116" y="706"/>
                  </a:lnTo>
                  <a:lnTo>
                    <a:pt x="122" y="718"/>
                  </a:lnTo>
                  <a:lnTo>
                    <a:pt x="129" y="731"/>
                  </a:lnTo>
                  <a:lnTo>
                    <a:pt x="132" y="744"/>
                  </a:lnTo>
                  <a:lnTo>
                    <a:pt x="134" y="757"/>
                  </a:lnTo>
                  <a:lnTo>
                    <a:pt x="132" y="771"/>
                  </a:lnTo>
                  <a:lnTo>
                    <a:pt x="130" y="784"/>
                  </a:lnTo>
                  <a:lnTo>
                    <a:pt x="126" y="797"/>
                  </a:lnTo>
                  <a:lnTo>
                    <a:pt x="119" y="809"/>
                  </a:lnTo>
                  <a:lnTo>
                    <a:pt x="109" y="820"/>
                  </a:lnTo>
                  <a:lnTo>
                    <a:pt x="100" y="830"/>
                  </a:lnTo>
                  <a:lnTo>
                    <a:pt x="87" y="838"/>
                  </a:lnTo>
                  <a:lnTo>
                    <a:pt x="74" y="845"/>
                  </a:lnTo>
                  <a:lnTo>
                    <a:pt x="74" y="871"/>
                  </a:lnTo>
                  <a:lnTo>
                    <a:pt x="75" y="900"/>
                  </a:lnTo>
                  <a:lnTo>
                    <a:pt x="75" y="929"/>
                  </a:lnTo>
                  <a:lnTo>
                    <a:pt x="77" y="960"/>
                  </a:lnTo>
                  <a:lnTo>
                    <a:pt x="77" y="992"/>
                  </a:lnTo>
                  <a:lnTo>
                    <a:pt x="78" y="1023"/>
                  </a:lnTo>
                  <a:lnTo>
                    <a:pt x="78" y="1056"/>
                  </a:lnTo>
                  <a:lnTo>
                    <a:pt x="78" y="1085"/>
                  </a:lnTo>
                  <a:lnTo>
                    <a:pt x="135" y="1098"/>
                  </a:lnTo>
                  <a:lnTo>
                    <a:pt x="194" y="1111"/>
                  </a:lnTo>
                  <a:lnTo>
                    <a:pt x="256" y="1126"/>
                  </a:lnTo>
                  <a:lnTo>
                    <a:pt x="322" y="1142"/>
                  </a:lnTo>
                  <a:lnTo>
                    <a:pt x="394" y="1160"/>
                  </a:lnTo>
                  <a:lnTo>
                    <a:pt x="472" y="1179"/>
                  </a:lnTo>
                  <a:lnTo>
                    <a:pt x="558" y="1201"/>
                  </a:lnTo>
                  <a:lnTo>
                    <a:pt x="654" y="1227"/>
                  </a:lnTo>
                  <a:lnTo>
                    <a:pt x="667" y="1166"/>
                  </a:lnTo>
                  <a:lnTo>
                    <a:pt x="678" y="1103"/>
                  </a:lnTo>
                  <a:lnTo>
                    <a:pt x="690" y="1033"/>
                  </a:lnTo>
                  <a:lnTo>
                    <a:pt x="698" y="962"/>
                  </a:lnTo>
                  <a:lnTo>
                    <a:pt x="706" y="885"/>
                  </a:lnTo>
                  <a:lnTo>
                    <a:pt x="711" y="807"/>
                  </a:lnTo>
                  <a:lnTo>
                    <a:pt x="716" y="726"/>
                  </a:lnTo>
                  <a:lnTo>
                    <a:pt x="719" y="643"/>
                  </a:lnTo>
                  <a:lnTo>
                    <a:pt x="719" y="625"/>
                  </a:lnTo>
                  <a:lnTo>
                    <a:pt x="719" y="607"/>
                  </a:lnTo>
                  <a:lnTo>
                    <a:pt x="719" y="593"/>
                  </a:lnTo>
                  <a:lnTo>
                    <a:pt x="720" y="578"/>
                  </a:lnTo>
                  <a:lnTo>
                    <a:pt x="720" y="563"/>
                  </a:lnTo>
                  <a:lnTo>
                    <a:pt x="720" y="549"/>
                  </a:lnTo>
                  <a:lnTo>
                    <a:pt x="720" y="533"/>
                  </a:lnTo>
                  <a:lnTo>
                    <a:pt x="720" y="513"/>
                  </a:lnTo>
                  <a:lnTo>
                    <a:pt x="711" y="511"/>
                  </a:lnTo>
                  <a:lnTo>
                    <a:pt x="701" y="508"/>
                  </a:lnTo>
                  <a:lnTo>
                    <a:pt x="691" y="505"/>
                  </a:lnTo>
                  <a:lnTo>
                    <a:pt x="685" y="500"/>
                  </a:lnTo>
                  <a:lnTo>
                    <a:pt x="677" y="495"/>
                  </a:lnTo>
                  <a:lnTo>
                    <a:pt x="670" y="490"/>
                  </a:lnTo>
                  <a:lnTo>
                    <a:pt x="665" y="484"/>
                  </a:lnTo>
                  <a:lnTo>
                    <a:pt x="659" y="476"/>
                  </a:lnTo>
                  <a:lnTo>
                    <a:pt x="651" y="461"/>
                  </a:lnTo>
                  <a:lnTo>
                    <a:pt x="646" y="443"/>
                  </a:lnTo>
                  <a:lnTo>
                    <a:pt x="642" y="424"/>
                  </a:lnTo>
                  <a:lnTo>
                    <a:pt x="642" y="406"/>
                  </a:lnTo>
                  <a:lnTo>
                    <a:pt x="642" y="386"/>
                  </a:lnTo>
                  <a:lnTo>
                    <a:pt x="647" y="368"/>
                  </a:lnTo>
                  <a:lnTo>
                    <a:pt x="652" y="351"/>
                  </a:lnTo>
                  <a:lnTo>
                    <a:pt x="660" y="336"/>
                  </a:lnTo>
                  <a:lnTo>
                    <a:pt x="670" y="321"/>
                  </a:lnTo>
                  <a:lnTo>
                    <a:pt x="681" y="312"/>
                  </a:lnTo>
                  <a:lnTo>
                    <a:pt x="688" y="308"/>
                  </a:lnTo>
                  <a:lnTo>
                    <a:pt x="694" y="305"/>
                  </a:lnTo>
                  <a:lnTo>
                    <a:pt x="703" y="302"/>
                  </a:lnTo>
                  <a:lnTo>
                    <a:pt x="709" y="302"/>
                  </a:lnTo>
                  <a:lnTo>
                    <a:pt x="706" y="261"/>
                  </a:lnTo>
                  <a:lnTo>
                    <a:pt x="703" y="222"/>
                  </a:lnTo>
                  <a:lnTo>
                    <a:pt x="698" y="183"/>
                  </a:lnTo>
                  <a:lnTo>
                    <a:pt x="693" y="146"/>
                  </a:lnTo>
                  <a:lnTo>
                    <a:pt x="688" y="108"/>
                  </a:lnTo>
                  <a:lnTo>
                    <a:pt x="681" y="73"/>
                  </a:lnTo>
                  <a:lnTo>
                    <a:pt x="675" y="35"/>
                  </a:lnTo>
                  <a:lnTo>
                    <a:pt x="667" y="0"/>
                  </a:lnTo>
                </a:path>
              </a:pathLst>
            </a:custGeom>
            <a:solidFill>
              <a:srgbClr val="FAF0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3042" y="1542"/>
              <a:ext cx="721" cy="1228"/>
            </a:xfrm>
            <a:custGeom>
              <a:avLst/>
              <a:gdLst>
                <a:gd name="T0" fmla="*/ 618 w 721"/>
                <a:gd name="T1" fmla="*/ 11 h 1228"/>
                <a:gd name="T2" fmla="*/ 509 w 721"/>
                <a:gd name="T3" fmla="*/ 45 h 1228"/>
                <a:gd name="T4" fmla="*/ 395 w 721"/>
                <a:gd name="T5" fmla="*/ 87 h 1228"/>
                <a:gd name="T6" fmla="*/ 288 w 721"/>
                <a:gd name="T7" fmla="*/ 133 h 1228"/>
                <a:gd name="T8" fmla="*/ 244 w 721"/>
                <a:gd name="T9" fmla="*/ 169 h 1228"/>
                <a:gd name="T10" fmla="*/ 243 w 721"/>
                <a:gd name="T11" fmla="*/ 193 h 1228"/>
                <a:gd name="T12" fmla="*/ 233 w 721"/>
                <a:gd name="T13" fmla="*/ 212 h 1228"/>
                <a:gd name="T14" fmla="*/ 217 w 721"/>
                <a:gd name="T15" fmla="*/ 227 h 1228"/>
                <a:gd name="T16" fmla="*/ 197 w 721"/>
                <a:gd name="T17" fmla="*/ 237 h 1228"/>
                <a:gd name="T18" fmla="*/ 176 w 721"/>
                <a:gd name="T19" fmla="*/ 242 h 1228"/>
                <a:gd name="T20" fmla="*/ 156 w 721"/>
                <a:gd name="T21" fmla="*/ 240 h 1228"/>
                <a:gd name="T22" fmla="*/ 139 w 721"/>
                <a:gd name="T23" fmla="*/ 232 h 1228"/>
                <a:gd name="T24" fmla="*/ 113 w 721"/>
                <a:gd name="T25" fmla="*/ 237 h 1228"/>
                <a:gd name="T26" fmla="*/ 77 w 721"/>
                <a:gd name="T27" fmla="*/ 261 h 1228"/>
                <a:gd name="T28" fmla="*/ 44 w 721"/>
                <a:gd name="T29" fmla="*/ 287 h 1228"/>
                <a:gd name="T30" fmla="*/ 13 w 721"/>
                <a:gd name="T31" fmla="*/ 312 h 1228"/>
                <a:gd name="T32" fmla="*/ 10 w 721"/>
                <a:gd name="T33" fmla="*/ 368 h 1228"/>
                <a:gd name="T34" fmla="*/ 28 w 721"/>
                <a:gd name="T35" fmla="*/ 459 h 1228"/>
                <a:gd name="T36" fmla="*/ 43 w 721"/>
                <a:gd name="T37" fmla="*/ 547 h 1228"/>
                <a:gd name="T38" fmla="*/ 56 w 721"/>
                <a:gd name="T39" fmla="*/ 635 h 1228"/>
                <a:gd name="T40" fmla="*/ 80 w 721"/>
                <a:gd name="T41" fmla="*/ 682 h 1228"/>
                <a:gd name="T42" fmla="*/ 106 w 721"/>
                <a:gd name="T43" fmla="*/ 697 h 1228"/>
                <a:gd name="T44" fmla="*/ 122 w 721"/>
                <a:gd name="T45" fmla="*/ 718 h 1228"/>
                <a:gd name="T46" fmla="*/ 132 w 721"/>
                <a:gd name="T47" fmla="*/ 744 h 1228"/>
                <a:gd name="T48" fmla="*/ 132 w 721"/>
                <a:gd name="T49" fmla="*/ 771 h 1228"/>
                <a:gd name="T50" fmla="*/ 126 w 721"/>
                <a:gd name="T51" fmla="*/ 797 h 1228"/>
                <a:gd name="T52" fmla="*/ 109 w 721"/>
                <a:gd name="T53" fmla="*/ 820 h 1228"/>
                <a:gd name="T54" fmla="*/ 87 w 721"/>
                <a:gd name="T55" fmla="*/ 838 h 1228"/>
                <a:gd name="T56" fmla="*/ 74 w 721"/>
                <a:gd name="T57" fmla="*/ 871 h 1228"/>
                <a:gd name="T58" fmla="*/ 75 w 721"/>
                <a:gd name="T59" fmla="*/ 929 h 1228"/>
                <a:gd name="T60" fmla="*/ 77 w 721"/>
                <a:gd name="T61" fmla="*/ 992 h 1228"/>
                <a:gd name="T62" fmla="*/ 78 w 721"/>
                <a:gd name="T63" fmla="*/ 1056 h 1228"/>
                <a:gd name="T64" fmla="*/ 135 w 721"/>
                <a:gd name="T65" fmla="*/ 1098 h 1228"/>
                <a:gd name="T66" fmla="*/ 256 w 721"/>
                <a:gd name="T67" fmla="*/ 1126 h 1228"/>
                <a:gd name="T68" fmla="*/ 394 w 721"/>
                <a:gd name="T69" fmla="*/ 1160 h 1228"/>
                <a:gd name="T70" fmla="*/ 558 w 721"/>
                <a:gd name="T71" fmla="*/ 1201 h 1228"/>
                <a:gd name="T72" fmla="*/ 667 w 721"/>
                <a:gd name="T73" fmla="*/ 1166 h 1228"/>
                <a:gd name="T74" fmla="*/ 690 w 721"/>
                <a:gd name="T75" fmla="*/ 1033 h 1228"/>
                <a:gd name="T76" fmla="*/ 706 w 721"/>
                <a:gd name="T77" fmla="*/ 885 h 1228"/>
                <a:gd name="T78" fmla="*/ 716 w 721"/>
                <a:gd name="T79" fmla="*/ 726 h 1228"/>
                <a:gd name="T80" fmla="*/ 719 w 721"/>
                <a:gd name="T81" fmla="*/ 625 h 1228"/>
                <a:gd name="T82" fmla="*/ 719 w 721"/>
                <a:gd name="T83" fmla="*/ 593 h 1228"/>
                <a:gd name="T84" fmla="*/ 720 w 721"/>
                <a:gd name="T85" fmla="*/ 563 h 1228"/>
                <a:gd name="T86" fmla="*/ 720 w 721"/>
                <a:gd name="T87" fmla="*/ 533 h 1228"/>
                <a:gd name="T88" fmla="*/ 711 w 721"/>
                <a:gd name="T89" fmla="*/ 511 h 1228"/>
                <a:gd name="T90" fmla="*/ 691 w 721"/>
                <a:gd name="T91" fmla="*/ 505 h 1228"/>
                <a:gd name="T92" fmla="*/ 677 w 721"/>
                <a:gd name="T93" fmla="*/ 495 h 1228"/>
                <a:gd name="T94" fmla="*/ 665 w 721"/>
                <a:gd name="T95" fmla="*/ 484 h 1228"/>
                <a:gd name="T96" fmla="*/ 651 w 721"/>
                <a:gd name="T97" fmla="*/ 461 h 1228"/>
                <a:gd name="T98" fmla="*/ 642 w 721"/>
                <a:gd name="T99" fmla="*/ 424 h 1228"/>
                <a:gd name="T100" fmla="*/ 642 w 721"/>
                <a:gd name="T101" fmla="*/ 386 h 1228"/>
                <a:gd name="T102" fmla="*/ 652 w 721"/>
                <a:gd name="T103" fmla="*/ 351 h 1228"/>
                <a:gd name="T104" fmla="*/ 670 w 721"/>
                <a:gd name="T105" fmla="*/ 321 h 1228"/>
                <a:gd name="T106" fmla="*/ 688 w 721"/>
                <a:gd name="T107" fmla="*/ 308 h 1228"/>
                <a:gd name="T108" fmla="*/ 703 w 721"/>
                <a:gd name="T109" fmla="*/ 302 h 1228"/>
                <a:gd name="T110" fmla="*/ 706 w 721"/>
                <a:gd name="T111" fmla="*/ 261 h 1228"/>
                <a:gd name="T112" fmla="*/ 698 w 721"/>
                <a:gd name="T113" fmla="*/ 183 h 1228"/>
                <a:gd name="T114" fmla="*/ 688 w 721"/>
                <a:gd name="T115" fmla="*/ 108 h 1228"/>
                <a:gd name="T116" fmla="*/ 675 w 721"/>
                <a:gd name="T117" fmla="*/ 35 h 122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21"/>
                <a:gd name="T178" fmla="*/ 0 h 1228"/>
                <a:gd name="T179" fmla="*/ 721 w 721"/>
                <a:gd name="T180" fmla="*/ 1228 h 122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21" h="1228">
                  <a:moveTo>
                    <a:pt x="667" y="0"/>
                  </a:moveTo>
                  <a:lnTo>
                    <a:pt x="618" y="11"/>
                  </a:lnTo>
                  <a:lnTo>
                    <a:pt x="566" y="26"/>
                  </a:lnTo>
                  <a:lnTo>
                    <a:pt x="509" y="45"/>
                  </a:lnTo>
                  <a:lnTo>
                    <a:pt x="452" y="65"/>
                  </a:lnTo>
                  <a:lnTo>
                    <a:pt x="395" y="87"/>
                  </a:lnTo>
                  <a:lnTo>
                    <a:pt x="340" y="110"/>
                  </a:lnTo>
                  <a:lnTo>
                    <a:pt x="288" y="133"/>
                  </a:lnTo>
                  <a:lnTo>
                    <a:pt x="241" y="156"/>
                  </a:lnTo>
                  <a:lnTo>
                    <a:pt x="244" y="169"/>
                  </a:lnTo>
                  <a:lnTo>
                    <a:pt x="244" y="182"/>
                  </a:lnTo>
                  <a:lnTo>
                    <a:pt x="243" y="193"/>
                  </a:lnTo>
                  <a:lnTo>
                    <a:pt x="238" y="203"/>
                  </a:lnTo>
                  <a:lnTo>
                    <a:pt x="233" y="212"/>
                  </a:lnTo>
                  <a:lnTo>
                    <a:pt x="225" y="221"/>
                  </a:lnTo>
                  <a:lnTo>
                    <a:pt x="217" y="227"/>
                  </a:lnTo>
                  <a:lnTo>
                    <a:pt x="207" y="232"/>
                  </a:lnTo>
                  <a:lnTo>
                    <a:pt x="197" y="237"/>
                  </a:lnTo>
                  <a:lnTo>
                    <a:pt x="187" y="240"/>
                  </a:lnTo>
                  <a:lnTo>
                    <a:pt x="176" y="242"/>
                  </a:lnTo>
                  <a:lnTo>
                    <a:pt x="166" y="242"/>
                  </a:lnTo>
                  <a:lnTo>
                    <a:pt x="156" y="240"/>
                  </a:lnTo>
                  <a:lnTo>
                    <a:pt x="147" y="237"/>
                  </a:lnTo>
                  <a:lnTo>
                    <a:pt x="139" y="232"/>
                  </a:lnTo>
                  <a:lnTo>
                    <a:pt x="130" y="225"/>
                  </a:lnTo>
                  <a:lnTo>
                    <a:pt x="113" y="237"/>
                  </a:lnTo>
                  <a:lnTo>
                    <a:pt x="95" y="250"/>
                  </a:lnTo>
                  <a:lnTo>
                    <a:pt x="77" y="261"/>
                  </a:lnTo>
                  <a:lnTo>
                    <a:pt x="61" y="274"/>
                  </a:lnTo>
                  <a:lnTo>
                    <a:pt x="44" y="287"/>
                  </a:lnTo>
                  <a:lnTo>
                    <a:pt x="28" y="299"/>
                  </a:lnTo>
                  <a:lnTo>
                    <a:pt x="13" y="312"/>
                  </a:lnTo>
                  <a:lnTo>
                    <a:pt x="0" y="323"/>
                  </a:lnTo>
                  <a:lnTo>
                    <a:pt x="10" y="368"/>
                  </a:lnTo>
                  <a:lnTo>
                    <a:pt x="20" y="414"/>
                  </a:lnTo>
                  <a:lnTo>
                    <a:pt x="28" y="459"/>
                  </a:lnTo>
                  <a:lnTo>
                    <a:pt x="36" y="503"/>
                  </a:lnTo>
                  <a:lnTo>
                    <a:pt x="43" y="547"/>
                  </a:lnTo>
                  <a:lnTo>
                    <a:pt x="49" y="591"/>
                  </a:lnTo>
                  <a:lnTo>
                    <a:pt x="56" y="635"/>
                  </a:lnTo>
                  <a:lnTo>
                    <a:pt x="62" y="677"/>
                  </a:lnTo>
                  <a:lnTo>
                    <a:pt x="80" y="682"/>
                  </a:lnTo>
                  <a:lnTo>
                    <a:pt x="93" y="689"/>
                  </a:lnTo>
                  <a:lnTo>
                    <a:pt x="106" y="697"/>
                  </a:lnTo>
                  <a:lnTo>
                    <a:pt x="116" y="706"/>
                  </a:lnTo>
                  <a:lnTo>
                    <a:pt x="122" y="718"/>
                  </a:lnTo>
                  <a:lnTo>
                    <a:pt x="129" y="731"/>
                  </a:lnTo>
                  <a:lnTo>
                    <a:pt x="132" y="744"/>
                  </a:lnTo>
                  <a:lnTo>
                    <a:pt x="134" y="757"/>
                  </a:lnTo>
                  <a:lnTo>
                    <a:pt x="132" y="771"/>
                  </a:lnTo>
                  <a:lnTo>
                    <a:pt x="130" y="784"/>
                  </a:lnTo>
                  <a:lnTo>
                    <a:pt x="126" y="797"/>
                  </a:lnTo>
                  <a:lnTo>
                    <a:pt x="119" y="809"/>
                  </a:lnTo>
                  <a:lnTo>
                    <a:pt x="109" y="820"/>
                  </a:lnTo>
                  <a:lnTo>
                    <a:pt x="100" y="830"/>
                  </a:lnTo>
                  <a:lnTo>
                    <a:pt x="87" y="838"/>
                  </a:lnTo>
                  <a:lnTo>
                    <a:pt x="74" y="845"/>
                  </a:lnTo>
                  <a:lnTo>
                    <a:pt x="74" y="871"/>
                  </a:lnTo>
                  <a:lnTo>
                    <a:pt x="75" y="900"/>
                  </a:lnTo>
                  <a:lnTo>
                    <a:pt x="75" y="929"/>
                  </a:lnTo>
                  <a:lnTo>
                    <a:pt x="77" y="960"/>
                  </a:lnTo>
                  <a:lnTo>
                    <a:pt x="77" y="992"/>
                  </a:lnTo>
                  <a:lnTo>
                    <a:pt x="78" y="1023"/>
                  </a:lnTo>
                  <a:lnTo>
                    <a:pt x="78" y="1056"/>
                  </a:lnTo>
                  <a:lnTo>
                    <a:pt x="78" y="1085"/>
                  </a:lnTo>
                  <a:lnTo>
                    <a:pt x="135" y="1098"/>
                  </a:lnTo>
                  <a:lnTo>
                    <a:pt x="194" y="1111"/>
                  </a:lnTo>
                  <a:lnTo>
                    <a:pt x="256" y="1126"/>
                  </a:lnTo>
                  <a:lnTo>
                    <a:pt x="322" y="1142"/>
                  </a:lnTo>
                  <a:lnTo>
                    <a:pt x="394" y="1160"/>
                  </a:lnTo>
                  <a:lnTo>
                    <a:pt x="472" y="1179"/>
                  </a:lnTo>
                  <a:lnTo>
                    <a:pt x="558" y="1201"/>
                  </a:lnTo>
                  <a:lnTo>
                    <a:pt x="654" y="1227"/>
                  </a:lnTo>
                  <a:lnTo>
                    <a:pt x="667" y="1166"/>
                  </a:lnTo>
                  <a:lnTo>
                    <a:pt x="678" y="1103"/>
                  </a:lnTo>
                  <a:lnTo>
                    <a:pt x="690" y="1033"/>
                  </a:lnTo>
                  <a:lnTo>
                    <a:pt x="698" y="962"/>
                  </a:lnTo>
                  <a:lnTo>
                    <a:pt x="706" y="885"/>
                  </a:lnTo>
                  <a:lnTo>
                    <a:pt x="711" y="807"/>
                  </a:lnTo>
                  <a:lnTo>
                    <a:pt x="716" y="726"/>
                  </a:lnTo>
                  <a:lnTo>
                    <a:pt x="719" y="643"/>
                  </a:lnTo>
                  <a:lnTo>
                    <a:pt x="719" y="625"/>
                  </a:lnTo>
                  <a:lnTo>
                    <a:pt x="719" y="607"/>
                  </a:lnTo>
                  <a:lnTo>
                    <a:pt x="719" y="593"/>
                  </a:lnTo>
                  <a:lnTo>
                    <a:pt x="720" y="578"/>
                  </a:lnTo>
                  <a:lnTo>
                    <a:pt x="720" y="563"/>
                  </a:lnTo>
                  <a:lnTo>
                    <a:pt x="720" y="549"/>
                  </a:lnTo>
                  <a:lnTo>
                    <a:pt x="720" y="533"/>
                  </a:lnTo>
                  <a:lnTo>
                    <a:pt x="720" y="513"/>
                  </a:lnTo>
                  <a:lnTo>
                    <a:pt x="711" y="511"/>
                  </a:lnTo>
                  <a:lnTo>
                    <a:pt x="701" y="508"/>
                  </a:lnTo>
                  <a:lnTo>
                    <a:pt x="691" y="505"/>
                  </a:lnTo>
                  <a:lnTo>
                    <a:pt x="685" y="500"/>
                  </a:lnTo>
                  <a:lnTo>
                    <a:pt x="677" y="495"/>
                  </a:lnTo>
                  <a:lnTo>
                    <a:pt x="670" y="490"/>
                  </a:lnTo>
                  <a:lnTo>
                    <a:pt x="665" y="484"/>
                  </a:lnTo>
                  <a:lnTo>
                    <a:pt x="659" y="476"/>
                  </a:lnTo>
                  <a:lnTo>
                    <a:pt x="651" y="461"/>
                  </a:lnTo>
                  <a:lnTo>
                    <a:pt x="646" y="443"/>
                  </a:lnTo>
                  <a:lnTo>
                    <a:pt x="642" y="424"/>
                  </a:lnTo>
                  <a:lnTo>
                    <a:pt x="642" y="406"/>
                  </a:lnTo>
                  <a:lnTo>
                    <a:pt x="642" y="386"/>
                  </a:lnTo>
                  <a:lnTo>
                    <a:pt x="647" y="368"/>
                  </a:lnTo>
                  <a:lnTo>
                    <a:pt x="652" y="351"/>
                  </a:lnTo>
                  <a:lnTo>
                    <a:pt x="660" y="336"/>
                  </a:lnTo>
                  <a:lnTo>
                    <a:pt x="670" y="321"/>
                  </a:lnTo>
                  <a:lnTo>
                    <a:pt x="681" y="312"/>
                  </a:lnTo>
                  <a:lnTo>
                    <a:pt x="688" y="308"/>
                  </a:lnTo>
                  <a:lnTo>
                    <a:pt x="694" y="305"/>
                  </a:lnTo>
                  <a:lnTo>
                    <a:pt x="703" y="302"/>
                  </a:lnTo>
                  <a:lnTo>
                    <a:pt x="709" y="302"/>
                  </a:lnTo>
                  <a:lnTo>
                    <a:pt x="706" y="261"/>
                  </a:lnTo>
                  <a:lnTo>
                    <a:pt x="703" y="222"/>
                  </a:lnTo>
                  <a:lnTo>
                    <a:pt x="698" y="183"/>
                  </a:lnTo>
                  <a:lnTo>
                    <a:pt x="693" y="146"/>
                  </a:lnTo>
                  <a:lnTo>
                    <a:pt x="688" y="108"/>
                  </a:lnTo>
                  <a:lnTo>
                    <a:pt x="681" y="73"/>
                  </a:lnTo>
                  <a:lnTo>
                    <a:pt x="675" y="35"/>
                  </a:lnTo>
                  <a:lnTo>
                    <a:pt x="66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3684" y="1542"/>
              <a:ext cx="270" cy="1228"/>
            </a:xfrm>
            <a:custGeom>
              <a:avLst/>
              <a:gdLst>
                <a:gd name="T0" fmla="*/ 62 w 270"/>
                <a:gd name="T1" fmla="*/ 27 h 1228"/>
                <a:gd name="T2" fmla="*/ 116 w 270"/>
                <a:gd name="T3" fmla="*/ 73 h 1228"/>
                <a:gd name="T4" fmla="*/ 161 w 270"/>
                <a:gd name="T5" fmla="*/ 121 h 1228"/>
                <a:gd name="T6" fmla="*/ 223 w 270"/>
                <a:gd name="T7" fmla="*/ 191 h 1228"/>
                <a:gd name="T8" fmla="*/ 269 w 270"/>
                <a:gd name="T9" fmla="*/ 300 h 1228"/>
                <a:gd name="T10" fmla="*/ 264 w 270"/>
                <a:gd name="T11" fmla="*/ 420 h 1228"/>
                <a:gd name="T12" fmla="*/ 257 w 270"/>
                <a:gd name="T13" fmla="*/ 539 h 1228"/>
                <a:gd name="T14" fmla="*/ 247 w 270"/>
                <a:gd name="T15" fmla="*/ 653 h 1228"/>
                <a:gd name="T16" fmla="*/ 233 w 270"/>
                <a:gd name="T17" fmla="*/ 711 h 1228"/>
                <a:gd name="T18" fmla="*/ 218 w 270"/>
                <a:gd name="T19" fmla="*/ 723 h 1228"/>
                <a:gd name="T20" fmla="*/ 208 w 270"/>
                <a:gd name="T21" fmla="*/ 737 h 1228"/>
                <a:gd name="T22" fmla="*/ 202 w 270"/>
                <a:gd name="T23" fmla="*/ 755 h 1228"/>
                <a:gd name="T24" fmla="*/ 200 w 270"/>
                <a:gd name="T25" fmla="*/ 771 h 1228"/>
                <a:gd name="T26" fmla="*/ 204 w 270"/>
                <a:gd name="T27" fmla="*/ 791 h 1228"/>
                <a:gd name="T28" fmla="*/ 212 w 270"/>
                <a:gd name="T29" fmla="*/ 807 h 1228"/>
                <a:gd name="T30" fmla="*/ 225 w 270"/>
                <a:gd name="T31" fmla="*/ 823 h 1228"/>
                <a:gd name="T32" fmla="*/ 231 w 270"/>
                <a:gd name="T33" fmla="*/ 866 h 1228"/>
                <a:gd name="T34" fmla="*/ 228 w 270"/>
                <a:gd name="T35" fmla="*/ 940 h 1228"/>
                <a:gd name="T36" fmla="*/ 223 w 270"/>
                <a:gd name="T37" fmla="*/ 1022 h 1228"/>
                <a:gd name="T38" fmla="*/ 218 w 270"/>
                <a:gd name="T39" fmla="*/ 1098 h 1228"/>
                <a:gd name="T40" fmla="*/ 194 w 270"/>
                <a:gd name="T41" fmla="*/ 1148 h 1228"/>
                <a:gd name="T42" fmla="*/ 145 w 270"/>
                <a:gd name="T43" fmla="*/ 1173 h 1228"/>
                <a:gd name="T44" fmla="*/ 93 w 270"/>
                <a:gd name="T45" fmla="*/ 1196 h 1228"/>
                <a:gd name="T46" fmla="*/ 39 w 270"/>
                <a:gd name="T47" fmla="*/ 1217 h 1228"/>
                <a:gd name="T48" fmla="*/ 26 w 270"/>
                <a:gd name="T49" fmla="*/ 1153 h 1228"/>
                <a:gd name="T50" fmla="*/ 51 w 270"/>
                <a:gd name="T51" fmla="*/ 999 h 1228"/>
                <a:gd name="T52" fmla="*/ 67 w 270"/>
                <a:gd name="T53" fmla="*/ 840 h 1228"/>
                <a:gd name="T54" fmla="*/ 77 w 270"/>
                <a:gd name="T55" fmla="*/ 679 h 1228"/>
                <a:gd name="T56" fmla="*/ 78 w 270"/>
                <a:gd name="T57" fmla="*/ 580 h 1228"/>
                <a:gd name="T58" fmla="*/ 78 w 270"/>
                <a:gd name="T59" fmla="*/ 560 h 1228"/>
                <a:gd name="T60" fmla="*/ 78 w 270"/>
                <a:gd name="T61" fmla="*/ 549 h 1228"/>
                <a:gd name="T62" fmla="*/ 78 w 270"/>
                <a:gd name="T63" fmla="*/ 529 h 1228"/>
                <a:gd name="T64" fmla="*/ 69 w 270"/>
                <a:gd name="T65" fmla="*/ 511 h 1228"/>
                <a:gd name="T66" fmla="*/ 51 w 270"/>
                <a:gd name="T67" fmla="*/ 507 h 1228"/>
                <a:gd name="T68" fmla="*/ 36 w 270"/>
                <a:gd name="T69" fmla="*/ 498 h 1228"/>
                <a:gd name="T70" fmla="*/ 25 w 270"/>
                <a:gd name="T71" fmla="*/ 485 h 1228"/>
                <a:gd name="T72" fmla="*/ 10 w 270"/>
                <a:gd name="T73" fmla="*/ 464 h 1228"/>
                <a:gd name="T74" fmla="*/ 0 w 270"/>
                <a:gd name="T75" fmla="*/ 429 h 1228"/>
                <a:gd name="T76" fmla="*/ 0 w 270"/>
                <a:gd name="T77" fmla="*/ 390 h 1228"/>
                <a:gd name="T78" fmla="*/ 10 w 270"/>
                <a:gd name="T79" fmla="*/ 354 h 1228"/>
                <a:gd name="T80" fmla="*/ 22 w 270"/>
                <a:gd name="T81" fmla="*/ 331 h 1228"/>
                <a:gd name="T82" fmla="*/ 33 w 270"/>
                <a:gd name="T83" fmla="*/ 318 h 1228"/>
                <a:gd name="T84" fmla="*/ 46 w 270"/>
                <a:gd name="T85" fmla="*/ 308 h 1228"/>
                <a:gd name="T86" fmla="*/ 61 w 270"/>
                <a:gd name="T87" fmla="*/ 303 h 1228"/>
                <a:gd name="T88" fmla="*/ 65 w 270"/>
                <a:gd name="T89" fmla="*/ 263 h 1228"/>
                <a:gd name="T90" fmla="*/ 56 w 270"/>
                <a:gd name="T91" fmla="*/ 185 h 1228"/>
                <a:gd name="T92" fmla="*/ 44 w 270"/>
                <a:gd name="T93" fmla="*/ 107 h 1228"/>
                <a:gd name="T94" fmla="*/ 31 w 270"/>
                <a:gd name="T95" fmla="*/ 34 h 122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0"/>
                <a:gd name="T145" fmla="*/ 0 h 1228"/>
                <a:gd name="T146" fmla="*/ 270 w 270"/>
                <a:gd name="T147" fmla="*/ 1228 h 122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0" h="1228">
                  <a:moveTo>
                    <a:pt x="25" y="0"/>
                  </a:moveTo>
                  <a:lnTo>
                    <a:pt x="62" y="27"/>
                  </a:lnTo>
                  <a:lnTo>
                    <a:pt x="91" y="52"/>
                  </a:lnTo>
                  <a:lnTo>
                    <a:pt x="116" y="73"/>
                  </a:lnTo>
                  <a:lnTo>
                    <a:pt x="137" y="95"/>
                  </a:lnTo>
                  <a:lnTo>
                    <a:pt x="161" y="121"/>
                  </a:lnTo>
                  <a:lnTo>
                    <a:pt x="189" y="152"/>
                  </a:lnTo>
                  <a:lnTo>
                    <a:pt x="223" y="191"/>
                  </a:lnTo>
                  <a:lnTo>
                    <a:pt x="269" y="242"/>
                  </a:lnTo>
                  <a:lnTo>
                    <a:pt x="269" y="300"/>
                  </a:lnTo>
                  <a:lnTo>
                    <a:pt x="267" y="360"/>
                  </a:lnTo>
                  <a:lnTo>
                    <a:pt x="264" y="420"/>
                  </a:lnTo>
                  <a:lnTo>
                    <a:pt x="262" y="479"/>
                  </a:lnTo>
                  <a:lnTo>
                    <a:pt x="257" y="539"/>
                  </a:lnTo>
                  <a:lnTo>
                    <a:pt x="254" y="598"/>
                  </a:lnTo>
                  <a:lnTo>
                    <a:pt x="247" y="653"/>
                  </a:lnTo>
                  <a:lnTo>
                    <a:pt x="241" y="706"/>
                  </a:lnTo>
                  <a:lnTo>
                    <a:pt x="233" y="711"/>
                  </a:lnTo>
                  <a:lnTo>
                    <a:pt x="226" y="716"/>
                  </a:lnTo>
                  <a:lnTo>
                    <a:pt x="218" y="723"/>
                  </a:lnTo>
                  <a:lnTo>
                    <a:pt x="213" y="731"/>
                  </a:lnTo>
                  <a:lnTo>
                    <a:pt x="208" y="737"/>
                  </a:lnTo>
                  <a:lnTo>
                    <a:pt x="205" y="745"/>
                  </a:lnTo>
                  <a:lnTo>
                    <a:pt x="202" y="755"/>
                  </a:lnTo>
                  <a:lnTo>
                    <a:pt x="202" y="763"/>
                  </a:lnTo>
                  <a:lnTo>
                    <a:pt x="200" y="771"/>
                  </a:lnTo>
                  <a:lnTo>
                    <a:pt x="202" y="781"/>
                  </a:lnTo>
                  <a:lnTo>
                    <a:pt x="204" y="791"/>
                  </a:lnTo>
                  <a:lnTo>
                    <a:pt x="207" y="799"/>
                  </a:lnTo>
                  <a:lnTo>
                    <a:pt x="212" y="807"/>
                  </a:lnTo>
                  <a:lnTo>
                    <a:pt x="217" y="815"/>
                  </a:lnTo>
                  <a:lnTo>
                    <a:pt x="225" y="823"/>
                  </a:lnTo>
                  <a:lnTo>
                    <a:pt x="233" y="832"/>
                  </a:lnTo>
                  <a:lnTo>
                    <a:pt x="231" y="866"/>
                  </a:lnTo>
                  <a:lnTo>
                    <a:pt x="230" y="901"/>
                  </a:lnTo>
                  <a:lnTo>
                    <a:pt x="228" y="940"/>
                  </a:lnTo>
                  <a:lnTo>
                    <a:pt x="225" y="981"/>
                  </a:lnTo>
                  <a:lnTo>
                    <a:pt x="223" y="1022"/>
                  </a:lnTo>
                  <a:lnTo>
                    <a:pt x="220" y="1061"/>
                  </a:lnTo>
                  <a:lnTo>
                    <a:pt x="218" y="1098"/>
                  </a:lnTo>
                  <a:lnTo>
                    <a:pt x="218" y="1134"/>
                  </a:lnTo>
                  <a:lnTo>
                    <a:pt x="194" y="1148"/>
                  </a:lnTo>
                  <a:lnTo>
                    <a:pt x="169" y="1160"/>
                  </a:lnTo>
                  <a:lnTo>
                    <a:pt x="145" y="1173"/>
                  </a:lnTo>
                  <a:lnTo>
                    <a:pt x="119" y="1184"/>
                  </a:lnTo>
                  <a:lnTo>
                    <a:pt x="93" y="1196"/>
                  </a:lnTo>
                  <a:lnTo>
                    <a:pt x="67" y="1207"/>
                  </a:lnTo>
                  <a:lnTo>
                    <a:pt x="39" y="1217"/>
                  </a:lnTo>
                  <a:lnTo>
                    <a:pt x="12" y="1227"/>
                  </a:lnTo>
                  <a:lnTo>
                    <a:pt x="26" y="1153"/>
                  </a:lnTo>
                  <a:lnTo>
                    <a:pt x="39" y="1077"/>
                  </a:lnTo>
                  <a:lnTo>
                    <a:pt x="51" y="999"/>
                  </a:lnTo>
                  <a:lnTo>
                    <a:pt x="61" y="921"/>
                  </a:lnTo>
                  <a:lnTo>
                    <a:pt x="67" y="840"/>
                  </a:lnTo>
                  <a:lnTo>
                    <a:pt x="72" y="760"/>
                  </a:lnTo>
                  <a:lnTo>
                    <a:pt x="77" y="679"/>
                  </a:lnTo>
                  <a:lnTo>
                    <a:pt x="78" y="598"/>
                  </a:lnTo>
                  <a:lnTo>
                    <a:pt x="78" y="580"/>
                  </a:lnTo>
                  <a:lnTo>
                    <a:pt x="78" y="568"/>
                  </a:lnTo>
                  <a:lnTo>
                    <a:pt x="78" y="560"/>
                  </a:lnTo>
                  <a:lnTo>
                    <a:pt x="78" y="554"/>
                  </a:lnTo>
                  <a:lnTo>
                    <a:pt x="78" y="549"/>
                  </a:lnTo>
                  <a:lnTo>
                    <a:pt x="78" y="541"/>
                  </a:lnTo>
                  <a:lnTo>
                    <a:pt x="78" y="529"/>
                  </a:lnTo>
                  <a:lnTo>
                    <a:pt x="78" y="513"/>
                  </a:lnTo>
                  <a:lnTo>
                    <a:pt x="69" y="511"/>
                  </a:lnTo>
                  <a:lnTo>
                    <a:pt x="59" y="510"/>
                  </a:lnTo>
                  <a:lnTo>
                    <a:pt x="51" y="507"/>
                  </a:lnTo>
                  <a:lnTo>
                    <a:pt x="44" y="503"/>
                  </a:lnTo>
                  <a:lnTo>
                    <a:pt x="36" y="498"/>
                  </a:lnTo>
                  <a:lnTo>
                    <a:pt x="30" y="492"/>
                  </a:lnTo>
                  <a:lnTo>
                    <a:pt x="25" y="485"/>
                  </a:lnTo>
                  <a:lnTo>
                    <a:pt x="20" y="479"/>
                  </a:lnTo>
                  <a:lnTo>
                    <a:pt x="10" y="464"/>
                  </a:lnTo>
                  <a:lnTo>
                    <a:pt x="5" y="446"/>
                  </a:lnTo>
                  <a:lnTo>
                    <a:pt x="0" y="429"/>
                  </a:lnTo>
                  <a:lnTo>
                    <a:pt x="0" y="409"/>
                  </a:lnTo>
                  <a:lnTo>
                    <a:pt x="0" y="390"/>
                  </a:lnTo>
                  <a:lnTo>
                    <a:pt x="4" y="372"/>
                  </a:lnTo>
                  <a:lnTo>
                    <a:pt x="10" y="354"/>
                  </a:lnTo>
                  <a:lnTo>
                    <a:pt x="17" y="338"/>
                  </a:lnTo>
                  <a:lnTo>
                    <a:pt x="22" y="331"/>
                  </a:lnTo>
                  <a:lnTo>
                    <a:pt x="26" y="325"/>
                  </a:lnTo>
                  <a:lnTo>
                    <a:pt x="33" y="318"/>
                  </a:lnTo>
                  <a:lnTo>
                    <a:pt x="39" y="313"/>
                  </a:lnTo>
                  <a:lnTo>
                    <a:pt x="46" y="308"/>
                  </a:lnTo>
                  <a:lnTo>
                    <a:pt x="52" y="305"/>
                  </a:lnTo>
                  <a:lnTo>
                    <a:pt x="61" y="303"/>
                  </a:lnTo>
                  <a:lnTo>
                    <a:pt x="69" y="302"/>
                  </a:lnTo>
                  <a:lnTo>
                    <a:pt x="65" y="263"/>
                  </a:lnTo>
                  <a:lnTo>
                    <a:pt x="61" y="224"/>
                  </a:lnTo>
                  <a:lnTo>
                    <a:pt x="56" y="185"/>
                  </a:lnTo>
                  <a:lnTo>
                    <a:pt x="51" y="146"/>
                  </a:lnTo>
                  <a:lnTo>
                    <a:pt x="44" y="107"/>
                  </a:lnTo>
                  <a:lnTo>
                    <a:pt x="38" y="69"/>
                  </a:lnTo>
                  <a:lnTo>
                    <a:pt x="31" y="34"/>
                  </a:lnTo>
                  <a:lnTo>
                    <a:pt x="25" y="0"/>
                  </a:lnTo>
                </a:path>
              </a:pathLst>
            </a:custGeom>
            <a:solidFill>
              <a:srgbClr val="CC9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46"/>
            <p:cNvSpPr>
              <a:spLocks/>
            </p:cNvSpPr>
            <p:nvPr/>
          </p:nvSpPr>
          <p:spPr bwMode="auto">
            <a:xfrm>
              <a:off x="3684" y="1542"/>
              <a:ext cx="270" cy="1228"/>
            </a:xfrm>
            <a:custGeom>
              <a:avLst/>
              <a:gdLst>
                <a:gd name="T0" fmla="*/ 62 w 270"/>
                <a:gd name="T1" fmla="*/ 27 h 1228"/>
                <a:gd name="T2" fmla="*/ 116 w 270"/>
                <a:gd name="T3" fmla="*/ 73 h 1228"/>
                <a:gd name="T4" fmla="*/ 161 w 270"/>
                <a:gd name="T5" fmla="*/ 121 h 1228"/>
                <a:gd name="T6" fmla="*/ 223 w 270"/>
                <a:gd name="T7" fmla="*/ 191 h 1228"/>
                <a:gd name="T8" fmla="*/ 269 w 270"/>
                <a:gd name="T9" fmla="*/ 300 h 1228"/>
                <a:gd name="T10" fmla="*/ 264 w 270"/>
                <a:gd name="T11" fmla="*/ 420 h 1228"/>
                <a:gd name="T12" fmla="*/ 257 w 270"/>
                <a:gd name="T13" fmla="*/ 539 h 1228"/>
                <a:gd name="T14" fmla="*/ 247 w 270"/>
                <a:gd name="T15" fmla="*/ 653 h 1228"/>
                <a:gd name="T16" fmla="*/ 233 w 270"/>
                <a:gd name="T17" fmla="*/ 711 h 1228"/>
                <a:gd name="T18" fmla="*/ 218 w 270"/>
                <a:gd name="T19" fmla="*/ 723 h 1228"/>
                <a:gd name="T20" fmla="*/ 208 w 270"/>
                <a:gd name="T21" fmla="*/ 737 h 1228"/>
                <a:gd name="T22" fmla="*/ 202 w 270"/>
                <a:gd name="T23" fmla="*/ 755 h 1228"/>
                <a:gd name="T24" fmla="*/ 200 w 270"/>
                <a:gd name="T25" fmla="*/ 771 h 1228"/>
                <a:gd name="T26" fmla="*/ 204 w 270"/>
                <a:gd name="T27" fmla="*/ 791 h 1228"/>
                <a:gd name="T28" fmla="*/ 212 w 270"/>
                <a:gd name="T29" fmla="*/ 807 h 1228"/>
                <a:gd name="T30" fmla="*/ 225 w 270"/>
                <a:gd name="T31" fmla="*/ 823 h 1228"/>
                <a:gd name="T32" fmla="*/ 231 w 270"/>
                <a:gd name="T33" fmla="*/ 866 h 1228"/>
                <a:gd name="T34" fmla="*/ 228 w 270"/>
                <a:gd name="T35" fmla="*/ 940 h 1228"/>
                <a:gd name="T36" fmla="*/ 223 w 270"/>
                <a:gd name="T37" fmla="*/ 1022 h 1228"/>
                <a:gd name="T38" fmla="*/ 218 w 270"/>
                <a:gd name="T39" fmla="*/ 1098 h 1228"/>
                <a:gd name="T40" fmla="*/ 194 w 270"/>
                <a:gd name="T41" fmla="*/ 1148 h 1228"/>
                <a:gd name="T42" fmla="*/ 145 w 270"/>
                <a:gd name="T43" fmla="*/ 1173 h 1228"/>
                <a:gd name="T44" fmla="*/ 93 w 270"/>
                <a:gd name="T45" fmla="*/ 1196 h 1228"/>
                <a:gd name="T46" fmla="*/ 39 w 270"/>
                <a:gd name="T47" fmla="*/ 1217 h 1228"/>
                <a:gd name="T48" fmla="*/ 26 w 270"/>
                <a:gd name="T49" fmla="*/ 1153 h 1228"/>
                <a:gd name="T50" fmla="*/ 51 w 270"/>
                <a:gd name="T51" fmla="*/ 999 h 1228"/>
                <a:gd name="T52" fmla="*/ 67 w 270"/>
                <a:gd name="T53" fmla="*/ 840 h 1228"/>
                <a:gd name="T54" fmla="*/ 77 w 270"/>
                <a:gd name="T55" fmla="*/ 679 h 1228"/>
                <a:gd name="T56" fmla="*/ 78 w 270"/>
                <a:gd name="T57" fmla="*/ 580 h 1228"/>
                <a:gd name="T58" fmla="*/ 78 w 270"/>
                <a:gd name="T59" fmla="*/ 560 h 1228"/>
                <a:gd name="T60" fmla="*/ 78 w 270"/>
                <a:gd name="T61" fmla="*/ 549 h 1228"/>
                <a:gd name="T62" fmla="*/ 78 w 270"/>
                <a:gd name="T63" fmla="*/ 529 h 1228"/>
                <a:gd name="T64" fmla="*/ 69 w 270"/>
                <a:gd name="T65" fmla="*/ 511 h 1228"/>
                <a:gd name="T66" fmla="*/ 51 w 270"/>
                <a:gd name="T67" fmla="*/ 507 h 1228"/>
                <a:gd name="T68" fmla="*/ 36 w 270"/>
                <a:gd name="T69" fmla="*/ 498 h 1228"/>
                <a:gd name="T70" fmla="*/ 25 w 270"/>
                <a:gd name="T71" fmla="*/ 485 h 1228"/>
                <a:gd name="T72" fmla="*/ 10 w 270"/>
                <a:gd name="T73" fmla="*/ 464 h 1228"/>
                <a:gd name="T74" fmla="*/ 0 w 270"/>
                <a:gd name="T75" fmla="*/ 429 h 1228"/>
                <a:gd name="T76" fmla="*/ 0 w 270"/>
                <a:gd name="T77" fmla="*/ 390 h 1228"/>
                <a:gd name="T78" fmla="*/ 10 w 270"/>
                <a:gd name="T79" fmla="*/ 354 h 1228"/>
                <a:gd name="T80" fmla="*/ 22 w 270"/>
                <a:gd name="T81" fmla="*/ 331 h 1228"/>
                <a:gd name="T82" fmla="*/ 33 w 270"/>
                <a:gd name="T83" fmla="*/ 318 h 1228"/>
                <a:gd name="T84" fmla="*/ 46 w 270"/>
                <a:gd name="T85" fmla="*/ 308 h 1228"/>
                <a:gd name="T86" fmla="*/ 61 w 270"/>
                <a:gd name="T87" fmla="*/ 303 h 1228"/>
                <a:gd name="T88" fmla="*/ 65 w 270"/>
                <a:gd name="T89" fmla="*/ 263 h 1228"/>
                <a:gd name="T90" fmla="*/ 56 w 270"/>
                <a:gd name="T91" fmla="*/ 185 h 1228"/>
                <a:gd name="T92" fmla="*/ 44 w 270"/>
                <a:gd name="T93" fmla="*/ 107 h 1228"/>
                <a:gd name="T94" fmla="*/ 31 w 270"/>
                <a:gd name="T95" fmla="*/ 34 h 122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0"/>
                <a:gd name="T145" fmla="*/ 0 h 1228"/>
                <a:gd name="T146" fmla="*/ 270 w 270"/>
                <a:gd name="T147" fmla="*/ 1228 h 122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0" h="1228">
                  <a:moveTo>
                    <a:pt x="25" y="0"/>
                  </a:moveTo>
                  <a:lnTo>
                    <a:pt x="62" y="27"/>
                  </a:lnTo>
                  <a:lnTo>
                    <a:pt x="91" y="52"/>
                  </a:lnTo>
                  <a:lnTo>
                    <a:pt x="116" y="73"/>
                  </a:lnTo>
                  <a:lnTo>
                    <a:pt x="137" y="95"/>
                  </a:lnTo>
                  <a:lnTo>
                    <a:pt x="161" y="121"/>
                  </a:lnTo>
                  <a:lnTo>
                    <a:pt x="189" y="152"/>
                  </a:lnTo>
                  <a:lnTo>
                    <a:pt x="223" y="191"/>
                  </a:lnTo>
                  <a:lnTo>
                    <a:pt x="269" y="242"/>
                  </a:lnTo>
                  <a:lnTo>
                    <a:pt x="269" y="300"/>
                  </a:lnTo>
                  <a:lnTo>
                    <a:pt x="267" y="360"/>
                  </a:lnTo>
                  <a:lnTo>
                    <a:pt x="264" y="420"/>
                  </a:lnTo>
                  <a:lnTo>
                    <a:pt x="262" y="479"/>
                  </a:lnTo>
                  <a:lnTo>
                    <a:pt x="257" y="539"/>
                  </a:lnTo>
                  <a:lnTo>
                    <a:pt x="254" y="598"/>
                  </a:lnTo>
                  <a:lnTo>
                    <a:pt x="247" y="653"/>
                  </a:lnTo>
                  <a:lnTo>
                    <a:pt x="241" y="706"/>
                  </a:lnTo>
                  <a:lnTo>
                    <a:pt x="233" y="711"/>
                  </a:lnTo>
                  <a:lnTo>
                    <a:pt x="226" y="716"/>
                  </a:lnTo>
                  <a:lnTo>
                    <a:pt x="218" y="723"/>
                  </a:lnTo>
                  <a:lnTo>
                    <a:pt x="213" y="731"/>
                  </a:lnTo>
                  <a:lnTo>
                    <a:pt x="208" y="737"/>
                  </a:lnTo>
                  <a:lnTo>
                    <a:pt x="205" y="745"/>
                  </a:lnTo>
                  <a:lnTo>
                    <a:pt x="202" y="755"/>
                  </a:lnTo>
                  <a:lnTo>
                    <a:pt x="202" y="763"/>
                  </a:lnTo>
                  <a:lnTo>
                    <a:pt x="200" y="771"/>
                  </a:lnTo>
                  <a:lnTo>
                    <a:pt x="202" y="781"/>
                  </a:lnTo>
                  <a:lnTo>
                    <a:pt x="204" y="791"/>
                  </a:lnTo>
                  <a:lnTo>
                    <a:pt x="207" y="799"/>
                  </a:lnTo>
                  <a:lnTo>
                    <a:pt x="212" y="807"/>
                  </a:lnTo>
                  <a:lnTo>
                    <a:pt x="217" y="815"/>
                  </a:lnTo>
                  <a:lnTo>
                    <a:pt x="225" y="823"/>
                  </a:lnTo>
                  <a:lnTo>
                    <a:pt x="233" y="832"/>
                  </a:lnTo>
                  <a:lnTo>
                    <a:pt x="231" y="866"/>
                  </a:lnTo>
                  <a:lnTo>
                    <a:pt x="230" y="901"/>
                  </a:lnTo>
                  <a:lnTo>
                    <a:pt x="228" y="940"/>
                  </a:lnTo>
                  <a:lnTo>
                    <a:pt x="225" y="981"/>
                  </a:lnTo>
                  <a:lnTo>
                    <a:pt x="223" y="1022"/>
                  </a:lnTo>
                  <a:lnTo>
                    <a:pt x="220" y="1061"/>
                  </a:lnTo>
                  <a:lnTo>
                    <a:pt x="218" y="1098"/>
                  </a:lnTo>
                  <a:lnTo>
                    <a:pt x="218" y="1134"/>
                  </a:lnTo>
                  <a:lnTo>
                    <a:pt x="194" y="1148"/>
                  </a:lnTo>
                  <a:lnTo>
                    <a:pt x="169" y="1160"/>
                  </a:lnTo>
                  <a:lnTo>
                    <a:pt x="145" y="1173"/>
                  </a:lnTo>
                  <a:lnTo>
                    <a:pt x="119" y="1184"/>
                  </a:lnTo>
                  <a:lnTo>
                    <a:pt x="93" y="1196"/>
                  </a:lnTo>
                  <a:lnTo>
                    <a:pt x="67" y="1207"/>
                  </a:lnTo>
                  <a:lnTo>
                    <a:pt x="39" y="1217"/>
                  </a:lnTo>
                  <a:lnTo>
                    <a:pt x="12" y="1227"/>
                  </a:lnTo>
                  <a:lnTo>
                    <a:pt x="26" y="1153"/>
                  </a:lnTo>
                  <a:lnTo>
                    <a:pt x="39" y="1077"/>
                  </a:lnTo>
                  <a:lnTo>
                    <a:pt x="51" y="999"/>
                  </a:lnTo>
                  <a:lnTo>
                    <a:pt x="61" y="921"/>
                  </a:lnTo>
                  <a:lnTo>
                    <a:pt x="67" y="840"/>
                  </a:lnTo>
                  <a:lnTo>
                    <a:pt x="72" y="760"/>
                  </a:lnTo>
                  <a:lnTo>
                    <a:pt x="77" y="679"/>
                  </a:lnTo>
                  <a:lnTo>
                    <a:pt x="78" y="598"/>
                  </a:lnTo>
                  <a:lnTo>
                    <a:pt x="78" y="580"/>
                  </a:lnTo>
                  <a:lnTo>
                    <a:pt x="78" y="568"/>
                  </a:lnTo>
                  <a:lnTo>
                    <a:pt x="78" y="560"/>
                  </a:lnTo>
                  <a:lnTo>
                    <a:pt x="78" y="554"/>
                  </a:lnTo>
                  <a:lnTo>
                    <a:pt x="78" y="549"/>
                  </a:lnTo>
                  <a:lnTo>
                    <a:pt x="78" y="541"/>
                  </a:lnTo>
                  <a:lnTo>
                    <a:pt x="78" y="529"/>
                  </a:lnTo>
                  <a:lnTo>
                    <a:pt x="78" y="513"/>
                  </a:lnTo>
                  <a:lnTo>
                    <a:pt x="69" y="511"/>
                  </a:lnTo>
                  <a:lnTo>
                    <a:pt x="59" y="510"/>
                  </a:lnTo>
                  <a:lnTo>
                    <a:pt x="51" y="507"/>
                  </a:lnTo>
                  <a:lnTo>
                    <a:pt x="44" y="503"/>
                  </a:lnTo>
                  <a:lnTo>
                    <a:pt x="36" y="498"/>
                  </a:lnTo>
                  <a:lnTo>
                    <a:pt x="30" y="492"/>
                  </a:lnTo>
                  <a:lnTo>
                    <a:pt x="25" y="485"/>
                  </a:lnTo>
                  <a:lnTo>
                    <a:pt x="20" y="479"/>
                  </a:lnTo>
                  <a:lnTo>
                    <a:pt x="10" y="464"/>
                  </a:lnTo>
                  <a:lnTo>
                    <a:pt x="5" y="446"/>
                  </a:lnTo>
                  <a:lnTo>
                    <a:pt x="0" y="429"/>
                  </a:lnTo>
                  <a:lnTo>
                    <a:pt x="0" y="409"/>
                  </a:lnTo>
                  <a:lnTo>
                    <a:pt x="0" y="390"/>
                  </a:lnTo>
                  <a:lnTo>
                    <a:pt x="4" y="372"/>
                  </a:lnTo>
                  <a:lnTo>
                    <a:pt x="10" y="354"/>
                  </a:lnTo>
                  <a:lnTo>
                    <a:pt x="17" y="338"/>
                  </a:lnTo>
                  <a:lnTo>
                    <a:pt x="22" y="331"/>
                  </a:lnTo>
                  <a:lnTo>
                    <a:pt x="26" y="325"/>
                  </a:lnTo>
                  <a:lnTo>
                    <a:pt x="33" y="318"/>
                  </a:lnTo>
                  <a:lnTo>
                    <a:pt x="39" y="313"/>
                  </a:lnTo>
                  <a:lnTo>
                    <a:pt x="46" y="308"/>
                  </a:lnTo>
                  <a:lnTo>
                    <a:pt x="52" y="305"/>
                  </a:lnTo>
                  <a:lnTo>
                    <a:pt x="61" y="303"/>
                  </a:lnTo>
                  <a:lnTo>
                    <a:pt x="69" y="302"/>
                  </a:lnTo>
                  <a:lnTo>
                    <a:pt x="65" y="263"/>
                  </a:lnTo>
                  <a:lnTo>
                    <a:pt x="61" y="224"/>
                  </a:lnTo>
                  <a:lnTo>
                    <a:pt x="56" y="185"/>
                  </a:lnTo>
                  <a:lnTo>
                    <a:pt x="51" y="146"/>
                  </a:lnTo>
                  <a:lnTo>
                    <a:pt x="44" y="107"/>
                  </a:lnTo>
                  <a:lnTo>
                    <a:pt x="38" y="69"/>
                  </a:lnTo>
                  <a:lnTo>
                    <a:pt x="31" y="34"/>
                  </a:lnTo>
                  <a:lnTo>
                    <a:pt x="2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47"/>
            <p:cNvSpPr>
              <a:spLocks/>
            </p:cNvSpPr>
            <p:nvPr/>
          </p:nvSpPr>
          <p:spPr bwMode="auto">
            <a:xfrm>
              <a:off x="3224" y="1745"/>
              <a:ext cx="370" cy="821"/>
            </a:xfrm>
            <a:custGeom>
              <a:avLst/>
              <a:gdLst>
                <a:gd name="T0" fmla="*/ 288 w 370"/>
                <a:gd name="T1" fmla="*/ 437 h 821"/>
                <a:gd name="T2" fmla="*/ 265 w 370"/>
                <a:gd name="T3" fmla="*/ 451 h 821"/>
                <a:gd name="T4" fmla="*/ 241 w 370"/>
                <a:gd name="T5" fmla="*/ 492 h 821"/>
                <a:gd name="T6" fmla="*/ 236 w 370"/>
                <a:gd name="T7" fmla="*/ 547 h 821"/>
                <a:gd name="T8" fmla="*/ 256 w 370"/>
                <a:gd name="T9" fmla="*/ 594 h 821"/>
                <a:gd name="T10" fmla="*/ 282 w 370"/>
                <a:gd name="T11" fmla="*/ 617 h 821"/>
                <a:gd name="T12" fmla="*/ 303 w 370"/>
                <a:gd name="T13" fmla="*/ 620 h 821"/>
                <a:gd name="T14" fmla="*/ 322 w 370"/>
                <a:gd name="T15" fmla="*/ 617 h 821"/>
                <a:gd name="T16" fmla="*/ 348 w 370"/>
                <a:gd name="T17" fmla="*/ 594 h 821"/>
                <a:gd name="T18" fmla="*/ 368 w 370"/>
                <a:gd name="T19" fmla="*/ 547 h 821"/>
                <a:gd name="T20" fmla="*/ 363 w 370"/>
                <a:gd name="T21" fmla="*/ 492 h 821"/>
                <a:gd name="T22" fmla="*/ 338 w 370"/>
                <a:gd name="T23" fmla="*/ 451 h 821"/>
                <a:gd name="T24" fmla="*/ 316 w 370"/>
                <a:gd name="T25" fmla="*/ 437 h 821"/>
                <a:gd name="T26" fmla="*/ 65 w 370"/>
                <a:gd name="T27" fmla="*/ 646 h 821"/>
                <a:gd name="T28" fmla="*/ 48 w 370"/>
                <a:gd name="T29" fmla="*/ 650 h 821"/>
                <a:gd name="T30" fmla="*/ 22 w 370"/>
                <a:gd name="T31" fmla="*/ 672 h 821"/>
                <a:gd name="T32" fmla="*/ 5 w 370"/>
                <a:gd name="T33" fmla="*/ 716 h 821"/>
                <a:gd name="T34" fmla="*/ 9 w 370"/>
                <a:gd name="T35" fmla="*/ 767 h 821"/>
                <a:gd name="T36" fmla="*/ 31 w 370"/>
                <a:gd name="T37" fmla="*/ 806 h 821"/>
                <a:gd name="T38" fmla="*/ 54 w 370"/>
                <a:gd name="T39" fmla="*/ 819 h 821"/>
                <a:gd name="T40" fmla="*/ 72 w 370"/>
                <a:gd name="T41" fmla="*/ 819 h 821"/>
                <a:gd name="T42" fmla="*/ 90 w 370"/>
                <a:gd name="T43" fmla="*/ 814 h 821"/>
                <a:gd name="T44" fmla="*/ 117 w 370"/>
                <a:gd name="T45" fmla="*/ 781 h 821"/>
                <a:gd name="T46" fmla="*/ 129 w 370"/>
                <a:gd name="T47" fmla="*/ 733 h 821"/>
                <a:gd name="T48" fmla="*/ 117 w 370"/>
                <a:gd name="T49" fmla="*/ 685 h 821"/>
                <a:gd name="T50" fmla="*/ 90 w 370"/>
                <a:gd name="T51" fmla="*/ 653 h 821"/>
                <a:gd name="T52" fmla="*/ 72 w 370"/>
                <a:gd name="T53" fmla="*/ 646 h 821"/>
                <a:gd name="T54" fmla="*/ 41 w 370"/>
                <a:gd name="T55" fmla="*/ 248 h 821"/>
                <a:gd name="T56" fmla="*/ 15 w 370"/>
                <a:gd name="T57" fmla="*/ 268 h 821"/>
                <a:gd name="T58" fmla="*/ 2 w 370"/>
                <a:gd name="T59" fmla="*/ 304 h 821"/>
                <a:gd name="T60" fmla="*/ 5 w 370"/>
                <a:gd name="T61" fmla="*/ 346 h 821"/>
                <a:gd name="T62" fmla="*/ 23 w 370"/>
                <a:gd name="T63" fmla="*/ 377 h 821"/>
                <a:gd name="T64" fmla="*/ 52 w 370"/>
                <a:gd name="T65" fmla="*/ 390 h 821"/>
                <a:gd name="T66" fmla="*/ 80 w 370"/>
                <a:gd name="T67" fmla="*/ 377 h 821"/>
                <a:gd name="T68" fmla="*/ 100 w 370"/>
                <a:gd name="T69" fmla="*/ 346 h 821"/>
                <a:gd name="T70" fmla="*/ 103 w 370"/>
                <a:gd name="T71" fmla="*/ 304 h 821"/>
                <a:gd name="T72" fmla="*/ 88 w 370"/>
                <a:gd name="T73" fmla="*/ 268 h 821"/>
                <a:gd name="T74" fmla="*/ 62 w 370"/>
                <a:gd name="T75" fmla="*/ 248 h 821"/>
                <a:gd name="T76" fmla="*/ 262 w 370"/>
                <a:gd name="T77" fmla="*/ 1 h 821"/>
                <a:gd name="T78" fmla="*/ 241 w 370"/>
                <a:gd name="T79" fmla="*/ 8 h 821"/>
                <a:gd name="T80" fmla="*/ 223 w 370"/>
                <a:gd name="T81" fmla="*/ 24 h 821"/>
                <a:gd name="T82" fmla="*/ 200 w 370"/>
                <a:gd name="T83" fmla="*/ 63 h 821"/>
                <a:gd name="T84" fmla="*/ 197 w 370"/>
                <a:gd name="T85" fmla="*/ 125 h 821"/>
                <a:gd name="T86" fmla="*/ 217 w 370"/>
                <a:gd name="T87" fmla="*/ 177 h 821"/>
                <a:gd name="T88" fmla="*/ 234 w 370"/>
                <a:gd name="T89" fmla="*/ 195 h 821"/>
                <a:gd name="T90" fmla="*/ 254 w 370"/>
                <a:gd name="T91" fmla="*/ 204 h 821"/>
                <a:gd name="T92" fmla="*/ 277 w 370"/>
                <a:gd name="T93" fmla="*/ 206 h 821"/>
                <a:gd name="T94" fmla="*/ 298 w 370"/>
                <a:gd name="T95" fmla="*/ 198 h 821"/>
                <a:gd name="T96" fmla="*/ 316 w 370"/>
                <a:gd name="T97" fmla="*/ 183 h 821"/>
                <a:gd name="T98" fmla="*/ 338 w 370"/>
                <a:gd name="T99" fmla="*/ 144 h 821"/>
                <a:gd name="T100" fmla="*/ 342 w 370"/>
                <a:gd name="T101" fmla="*/ 83 h 821"/>
                <a:gd name="T102" fmla="*/ 322 w 370"/>
                <a:gd name="T103" fmla="*/ 31 h 821"/>
                <a:gd name="T104" fmla="*/ 304 w 370"/>
                <a:gd name="T105" fmla="*/ 13 h 821"/>
                <a:gd name="T106" fmla="*/ 285 w 370"/>
                <a:gd name="T107" fmla="*/ 3 h 821"/>
                <a:gd name="T108" fmla="*/ 303 w 370"/>
                <a:gd name="T109" fmla="*/ 435 h 82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70"/>
                <a:gd name="T166" fmla="*/ 0 h 821"/>
                <a:gd name="T167" fmla="*/ 370 w 370"/>
                <a:gd name="T168" fmla="*/ 821 h 82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70" h="821">
                  <a:moveTo>
                    <a:pt x="303" y="435"/>
                  </a:moveTo>
                  <a:lnTo>
                    <a:pt x="295" y="435"/>
                  </a:lnTo>
                  <a:lnTo>
                    <a:pt x="288" y="437"/>
                  </a:lnTo>
                  <a:lnTo>
                    <a:pt x="282" y="440"/>
                  </a:lnTo>
                  <a:lnTo>
                    <a:pt x="277" y="443"/>
                  </a:lnTo>
                  <a:lnTo>
                    <a:pt x="265" y="451"/>
                  </a:lnTo>
                  <a:lnTo>
                    <a:pt x="256" y="463"/>
                  </a:lnTo>
                  <a:lnTo>
                    <a:pt x="246" y="476"/>
                  </a:lnTo>
                  <a:lnTo>
                    <a:pt x="241" y="492"/>
                  </a:lnTo>
                  <a:lnTo>
                    <a:pt x="236" y="510"/>
                  </a:lnTo>
                  <a:lnTo>
                    <a:pt x="234" y="528"/>
                  </a:lnTo>
                  <a:lnTo>
                    <a:pt x="236" y="547"/>
                  </a:lnTo>
                  <a:lnTo>
                    <a:pt x="241" y="565"/>
                  </a:lnTo>
                  <a:lnTo>
                    <a:pt x="246" y="580"/>
                  </a:lnTo>
                  <a:lnTo>
                    <a:pt x="256" y="594"/>
                  </a:lnTo>
                  <a:lnTo>
                    <a:pt x="265" y="606"/>
                  </a:lnTo>
                  <a:lnTo>
                    <a:pt x="277" y="614"/>
                  </a:lnTo>
                  <a:lnTo>
                    <a:pt x="282" y="617"/>
                  </a:lnTo>
                  <a:lnTo>
                    <a:pt x="288" y="619"/>
                  </a:lnTo>
                  <a:lnTo>
                    <a:pt x="295" y="620"/>
                  </a:lnTo>
                  <a:lnTo>
                    <a:pt x="303" y="620"/>
                  </a:lnTo>
                  <a:lnTo>
                    <a:pt x="309" y="620"/>
                  </a:lnTo>
                  <a:lnTo>
                    <a:pt x="316" y="619"/>
                  </a:lnTo>
                  <a:lnTo>
                    <a:pt x="322" y="617"/>
                  </a:lnTo>
                  <a:lnTo>
                    <a:pt x="327" y="614"/>
                  </a:lnTo>
                  <a:lnTo>
                    <a:pt x="338" y="606"/>
                  </a:lnTo>
                  <a:lnTo>
                    <a:pt x="348" y="594"/>
                  </a:lnTo>
                  <a:lnTo>
                    <a:pt x="356" y="580"/>
                  </a:lnTo>
                  <a:lnTo>
                    <a:pt x="363" y="565"/>
                  </a:lnTo>
                  <a:lnTo>
                    <a:pt x="368" y="547"/>
                  </a:lnTo>
                  <a:lnTo>
                    <a:pt x="369" y="528"/>
                  </a:lnTo>
                  <a:lnTo>
                    <a:pt x="368" y="510"/>
                  </a:lnTo>
                  <a:lnTo>
                    <a:pt x="363" y="492"/>
                  </a:lnTo>
                  <a:lnTo>
                    <a:pt x="356" y="476"/>
                  </a:lnTo>
                  <a:lnTo>
                    <a:pt x="348" y="463"/>
                  </a:lnTo>
                  <a:lnTo>
                    <a:pt x="338" y="451"/>
                  </a:lnTo>
                  <a:lnTo>
                    <a:pt x="327" y="443"/>
                  </a:lnTo>
                  <a:lnTo>
                    <a:pt x="322" y="440"/>
                  </a:lnTo>
                  <a:lnTo>
                    <a:pt x="316" y="437"/>
                  </a:lnTo>
                  <a:lnTo>
                    <a:pt x="309" y="435"/>
                  </a:lnTo>
                  <a:lnTo>
                    <a:pt x="303" y="435"/>
                  </a:lnTo>
                  <a:lnTo>
                    <a:pt x="65" y="646"/>
                  </a:lnTo>
                  <a:lnTo>
                    <a:pt x="59" y="646"/>
                  </a:lnTo>
                  <a:lnTo>
                    <a:pt x="54" y="648"/>
                  </a:lnTo>
                  <a:lnTo>
                    <a:pt x="48" y="650"/>
                  </a:lnTo>
                  <a:lnTo>
                    <a:pt x="41" y="653"/>
                  </a:lnTo>
                  <a:lnTo>
                    <a:pt x="31" y="661"/>
                  </a:lnTo>
                  <a:lnTo>
                    <a:pt x="22" y="672"/>
                  </a:lnTo>
                  <a:lnTo>
                    <a:pt x="13" y="685"/>
                  </a:lnTo>
                  <a:lnTo>
                    <a:pt x="9" y="700"/>
                  </a:lnTo>
                  <a:lnTo>
                    <a:pt x="5" y="716"/>
                  </a:lnTo>
                  <a:lnTo>
                    <a:pt x="4" y="733"/>
                  </a:lnTo>
                  <a:lnTo>
                    <a:pt x="5" y="750"/>
                  </a:lnTo>
                  <a:lnTo>
                    <a:pt x="9" y="767"/>
                  </a:lnTo>
                  <a:lnTo>
                    <a:pt x="13" y="781"/>
                  </a:lnTo>
                  <a:lnTo>
                    <a:pt x="22" y="794"/>
                  </a:lnTo>
                  <a:lnTo>
                    <a:pt x="31" y="806"/>
                  </a:lnTo>
                  <a:lnTo>
                    <a:pt x="41" y="814"/>
                  </a:lnTo>
                  <a:lnTo>
                    <a:pt x="48" y="815"/>
                  </a:lnTo>
                  <a:lnTo>
                    <a:pt x="54" y="819"/>
                  </a:lnTo>
                  <a:lnTo>
                    <a:pt x="59" y="819"/>
                  </a:lnTo>
                  <a:lnTo>
                    <a:pt x="65" y="820"/>
                  </a:lnTo>
                  <a:lnTo>
                    <a:pt x="72" y="819"/>
                  </a:lnTo>
                  <a:lnTo>
                    <a:pt x="78" y="819"/>
                  </a:lnTo>
                  <a:lnTo>
                    <a:pt x="85" y="815"/>
                  </a:lnTo>
                  <a:lnTo>
                    <a:pt x="90" y="814"/>
                  </a:lnTo>
                  <a:lnTo>
                    <a:pt x="101" y="806"/>
                  </a:lnTo>
                  <a:lnTo>
                    <a:pt x="109" y="794"/>
                  </a:lnTo>
                  <a:lnTo>
                    <a:pt x="117" y="781"/>
                  </a:lnTo>
                  <a:lnTo>
                    <a:pt x="124" y="767"/>
                  </a:lnTo>
                  <a:lnTo>
                    <a:pt x="127" y="750"/>
                  </a:lnTo>
                  <a:lnTo>
                    <a:pt x="129" y="733"/>
                  </a:lnTo>
                  <a:lnTo>
                    <a:pt x="127" y="716"/>
                  </a:lnTo>
                  <a:lnTo>
                    <a:pt x="124" y="700"/>
                  </a:lnTo>
                  <a:lnTo>
                    <a:pt x="117" y="685"/>
                  </a:lnTo>
                  <a:lnTo>
                    <a:pt x="109" y="672"/>
                  </a:lnTo>
                  <a:lnTo>
                    <a:pt x="101" y="661"/>
                  </a:lnTo>
                  <a:lnTo>
                    <a:pt x="90" y="653"/>
                  </a:lnTo>
                  <a:lnTo>
                    <a:pt x="85" y="650"/>
                  </a:lnTo>
                  <a:lnTo>
                    <a:pt x="78" y="648"/>
                  </a:lnTo>
                  <a:lnTo>
                    <a:pt x="72" y="646"/>
                  </a:lnTo>
                  <a:lnTo>
                    <a:pt x="65" y="646"/>
                  </a:lnTo>
                  <a:lnTo>
                    <a:pt x="52" y="247"/>
                  </a:lnTo>
                  <a:lnTo>
                    <a:pt x="41" y="248"/>
                  </a:lnTo>
                  <a:lnTo>
                    <a:pt x="33" y="252"/>
                  </a:lnTo>
                  <a:lnTo>
                    <a:pt x="23" y="258"/>
                  </a:lnTo>
                  <a:lnTo>
                    <a:pt x="15" y="268"/>
                  </a:lnTo>
                  <a:lnTo>
                    <a:pt x="10" y="278"/>
                  </a:lnTo>
                  <a:lnTo>
                    <a:pt x="5" y="291"/>
                  </a:lnTo>
                  <a:lnTo>
                    <a:pt x="2" y="304"/>
                  </a:lnTo>
                  <a:lnTo>
                    <a:pt x="0" y="318"/>
                  </a:lnTo>
                  <a:lnTo>
                    <a:pt x="2" y="333"/>
                  </a:lnTo>
                  <a:lnTo>
                    <a:pt x="5" y="346"/>
                  </a:lnTo>
                  <a:lnTo>
                    <a:pt x="10" y="357"/>
                  </a:lnTo>
                  <a:lnTo>
                    <a:pt x="15" y="369"/>
                  </a:lnTo>
                  <a:lnTo>
                    <a:pt x="23" y="377"/>
                  </a:lnTo>
                  <a:lnTo>
                    <a:pt x="33" y="383"/>
                  </a:lnTo>
                  <a:lnTo>
                    <a:pt x="41" y="388"/>
                  </a:lnTo>
                  <a:lnTo>
                    <a:pt x="52" y="390"/>
                  </a:lnTo>
                  <a:lnTo>
                    <a:pt x="62" y="388"/>
                  </a:lnTo>
                  <a:lnTo>
                    <a:pt x="72" y="383"/>
                  </a:lnTo>
                  <a:lnTo>
                    <a:pt x="80" y="377"/>
                  </a:lnTo>
                  <a:lnTo>
                    <a:pt x="88" y="369"/>
                  </a:lnTo>
                  <a:lnTo>
                    <a:pt x="95" y="357"/>
                  </a:lnTo>
                  <a:lnTo>
                    <a:pt x="100" y="346"/>
                  </a:lnTo>
                  <a:lnTo>
                    <a:pt x="103" y="333"/>
                  </a:lnTo>
                  <a:lnTo>
                    <a:pt x="103" y="318"/>
                  </a:lnTo>
                  <a:lnTo>
                    <a:pt x="103" y="304"/>
                  </a:lnTo>
                  <a:lnTo>
                    <a:pt x="100" y="291"/>
                  </a:lnTo>
                  <a:lnTo>
                    <a:pt x="95" y="278"/>
                  </a:lnTo>
                  <a:lnTo>
                    <a:pt x="88" y="268"/>
                  </a:lnTo>
                  <a:lnTo>
                    <a:pt x="80" y="258"/>
                  </a:lnTo>
                  <a:lnTo>
                    <a:pt x="72" y="252"/>
                  </a:lnTo>
                  <a:lnTo>
                    <a:pt x="62" y="248"/>
                  </a:lnTo>
                  <a:lnTo>
                    <a:pt x="52" y="247"/>
                  </a:lnTo>
                  <a:lnTo>
                    <a:pt x="270" y="0"/>
                  </a:lnTo>
                  <a:lnTo>
                    <a:pt x="262" y="1"/>
                  </a:lnTo>
                  <a:lnTo>
                    <a:pt x="254" y="3"/>
                  </a:lnTo>
                  <a:lnTo>
                    <a:pt x="247" y="5"/>
                  </a:lnTo>
                  <a:lnTo>
                    <a:pt x="241" y="8"/>
                  </a:lnTo>
                  <a:lnTo>
                    <a:pt x="234" y="13"/>
                  </a:lnTo>
                  <a:lnTo>
                    <a:pt x="228" y="18"/>
                  </a:lnTo>
                  <a:lnTo>
                    <a:pt x="223" y="24"/>
                  </a:lnTo>
                  <a:lnTo>
                    <a:pt x="217" y="31"/>
                  </a:lnTo>
                  <a:lnTo>
                    <a:pt x="208" y="47"/>
                  </a:lnTo>
                  <a:lnTo>
                    <a:pt x="200" y="63"/>
                  </a:lnTo>
                  <a:lnTo>
                    <a:pt x="197" y="83"/>
                  </a:lnTo>
                  <a:lnTo>
                    <a:pt x="195" y="104"/>
                  </a:lnTo>
                  <a:lnTo>
                    <a:pt x="197" y="125"/>
                  </a:lnTo>
                  <a:lnTo>
                    <a:pt x="200" y="144"/>
                  </a:lnTo>
                  <a:lnTo>
                    <a:pt x="208" y="161"/>
                  </a:lnTo>
                  <a:lnTo>
                    <a:pt x="217" y="177"/>
                  </a:lnTo>
                  <a:lnTo>
                    <a:pt x="223" y="183"/>
                  </a:lnTo>
                  <a:lnTo>
                    <a:pt x="228" y="190"/>
                  </a:lnTo>
                  <a:lnTo>
                    <a:pt x="234" y="195"/>
                  </a:lnTo>
                  <a:lnTo>
                    <a:pt x="241" y="198"/>
                  </a:lnTo>
                  <a:lnTo>
                    <a:pt x="247" y="203"/>
                  </a:lnTo>
                  <a:lnTo>
                    <a:pt x="254" y="204"/>
                  </a:lnTo>
                  <a:lnTo>
                    <a:pt x="262" y="206"/>
                  </a:lnTo>
                  <a:lnTo>
                    <a:pt x="270" y="206"/>
                  </a:lnTo>
                  <a:lnTo>
                    <a:pt x="277" y="206"/>
                  </a:lnTo>
                  <a:lnTo>
                    <a:pt x="285" y="204"/>
                  </a:lnTo>
                  <a:lnTo>
                    <a:pt x="291" y="203"/>
                  </a:lnTo>
                  <a:lnTo>
                    <a:pt x="298" y="198"/>
                  </a:lnTo>
                  <a:lnTo>
                    <a:pt x="304" y="195"/>
                  </a:lnTo>
                  <a:lnTo>
                    <a:pt x="311" y="190"/>
                  </a:lnTo>
                  <a:lnTo>
                    <a:pt x="316" y="183"/>
                  </a:lnTo>
                  <a:lnTo>
                    <a:pt x="322" y="177"/>
                  </a:lnTo>
                  <a:lnTo>
                    <a:pt x="330" y="161"/>
                  </a:lnTo>
                  <a:lnTo>
                    <a:pt x="338" y="144"/>
                  </a:lnTo>
                  <a:lnTo>
                    <a:pt x="342" y="125"/>
                  </a:lnTo>
                  <a:lnTo>
                    <a:pt x="343" y="104"/>
                  </a:lnTo>
                  <a:lnTo>
                    <a:pt x="342" y="83"/>
                  </a:lnTo>
                  <a:lnTo>
                    <a:pt x="338" y="63"/>
                  </a:lnTo>
                  <a:lnTo>
                    <a:pt x="330" y="47"/>
                  </a:lnTo>
                  <a:lnTo>
                    <a:pt x="322" y="31"/>
                  </a:lnTo>
                  <a:lnTo>
                    <a:pt x="316" y="24"/>
                  </a:lnTo>
                  <a:lnTo>
                    <a:pt x="311" y="18"/>
                  </a:lnTo>
                  <a:lnTo>
                    <a:pt x="304" y="13"/>
                  </a:lnTo>
                  <a:lnTo>
                    <a:pt x="298" y="8"/>
                  </a:lnTo>
                  <a:lnTo>
                    <a:pt x="291" y="5"/>
                  </a:lnTo>
                  <a:lnTo>
                    <a:pt x="285" y="3"/>
                  </a:lnTo>
                  <a:lnTo>
                    <a:pt x="277" y="1"/>
                  </a:lnTo>
                  <a:lnTo>
                    <a:pt x="270" y="0"/>
                  </a:lnTo>
                  <a:lnTo>
                    <a:pt x="303" y="435"/>
                  </a:lnTo>
                </a:path>
              </a:pathLst>
            </a:custGeom>
            <a:solidFill>
              <a:srgbClr val="CC9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48"/>
            <p:cNvSpPr>
              <a:spLocks/>
            </p:cNvSpPr>
            <p:nvPr/>
          </p:nvSpPr>
          <p:spPr bwMode="auto">
            <a:xfrm>
              <a:off x="3458" y="2180"/>
              <a:ext cx="136" cy="186"/>
            </a:xfrm>
            <a:custGeom>
              <a:avLst/>
              <a:gdLst>
                <a:gd name="T0" fmla="*/ 69 w 136"/>
                <a:gd name="T1" fmla="*/ 0 h 186"/>
                <a:gd name="T2" fmla="*/ 61 w 136"/>
                <a:gd name="T3" fmla="*/ 0 h 186"/>
                <a:gd name="T4" fmla="*/ 54 w 136"/>
                <a:gd name="T5" fmla="*/ 2 h 186"/>
                <a:gd name="T6" fmla="*/ 48 w 136"/>
                <a:gd name="T7" fmla="*/ 5 h 186"/>
                <a:gd name="T8" fmla="*/ 43 w 136"/>
                <a:gd name="T9" fmla="*/ 8 h 186"/>
                <a:gd name="T10" fmla="*/ 31 w 136"/>
                <a:gd name="T11" fmla="*/ 16 h 186"/>
                <a:gd name="T12" fmla="*/ 22 w 136"/>
                <a:gd name="T13" fmla="*/ 28 h 186"/>
                <a:gd name="T14" fmla="*/ 12 w 136"/>
                <a:gd name="T15" fmla="*/ 41 h 186"/>
                <a:gd name="T16" fmla="*/ 7 w 136"/>
                <a:gd name="T17" fmla="*/ 57 h 186"/>
                <a:gd name="T18" fmla="*/ 2 w 136"/>
                <a:gd name="T19" fmla="*/ 75 h 186"/>
                <a:gd name="T20" fmla="*/ 0 w 136"/>
                <a:gd name="T21" fmla="*/ 93 h 186"/>
                <a:gd name="T22" fmla="*/ 2 w 136"/>
                <a:gd name="T23" fmla="*/ 112 h 186"/>
                <a:gd name="T24" fmla="*/ 7 w 136"/>
                <a:gd name="T25" fmla="*/ 130 h 186"/>
                <a:gd name="T26" fmla="*/ 12 w 136"/>
                <a:gd name="T27" fmla="*/ 145 h 186"/>
                <a:gd name="T28" fmla="*/ 22 w 136"/>
                <a:gd name="T29" fmla="*/ 159 h 186"/>
                <a:gd name="T30" fmla="*/ 31 w 136"/>
                <a:gd name="T31" fmla="*/ 171 h 186"/>
                <a:gd name="T32" fmla="*/ 43 w 136"/>
                <a:gd name="T33" fmla="*/ 179 h 186"/>
                <a:gd name="T34" fmla="*/ 48 w 136"/>
                <a:gd name="T35" fmla="*/ 182 h 186"/>
                <a:gd name="T36" fmla="*/ 54 w 136"/>
                <a:gd name="T37" fmla="*/ 184 h 186"/>
                <a:gd name="T38" fmla="*/ 61 w 136"/>
                <a:gd name="T39" fmla="*/ 185 h 186"/>
                <a:gd name="T40" fmla="*/ 69 w 136"/>
                <a:gd name="T41" fmla="*/ 185 h 186"/>
                <a:gd name="T42" fmla="*/ 75 w 136"/>
                <a:gd name="T43" fmla="*/ 185 h 186"/>
                <a:gd name="T44" fmla="*/ 82 w 136"/>
                <a:gd name="T45" fmla="*/ 184 h 186"/>
                <a:gd name="T46" fmla="*/ 88 w 136"/>
                <a:gd name="T47" fmla="*/ 182 h 186"/>
                <a:gd name="T48" fmla="*/ 93 w 136"/>
                <a:gd name="T49" fmla="*/ 179 h 186"/>
                <a:gd name="T50" fmla="*/ 104 w 136"/>
                <a:gd name="T51" fmla="*/ 171 h 186"/>
                <a:gd name="T52" fmla="*/ 114 w 136"/>
                <a:gd name="T53" fmla="*/ 159 h 186"/>
                <a:gd name="T54" fmla="*/ 122 w 136"/>
                <a:gd name="T55" fmla="*/ 145 h 186"/>
                <a:gd name="T56" fmla="*/ 129 w 136"/>
                <a:gd name="T57" fmla="*/ 130 h 186"/>
                <a:gd name="T58" fmla="*/ 134 w 136"/>
                <a:gd name="T59" fmla="*/ 112 h 186"/>
                <a:gd name="T60" fmla="*/ 135 w 136"/>
                <a:gd name="T61" fmla="*/ 93 h 186"/>
                <a:gd name="T62" fmla="*/ 134 w 136"/>
                <a:gd name="T63" fmla="*/ 75 h 186"/>
                <a:gd name="T64" fmla="*/ 129 w 136"/>
                <a:gd name="T65" fmla="*/ 57 h 186"/>
                <a:gd name="T66" fmla="*/ 122 w 136"/>
                <a:gd name="T67" fmla="*/ 41 h 186"/>
                <a:gd name="T68" fmla="*/ 114 w 136"/>
                <a:gd name="T69" fmla="*/ 28 h 186"/>
                <a:gd name="T70" fmla="*/ 104 w 136"/>
                <a:gd name="T71" fmla="*/ 16 h 186"/>
                <a:gd name="T72" fmla="*/ 93 w 136"/>
                <a:gd name="T73" fmla="*/ 8 h 186"/>
                <a:gd name="T74" fmla="*/ 88 w 136"/>
                <a:gd name="T75" fmla="*/ 5 h 186"/>
                <a:gd name="T76" fmla="*/ 82 w 136"/>
                <a:gd name="T77" fmla="*/ 2 h 186"/>
                <a:gd name="T78" fmla="*/ 75 w 136"/>
                <a:gd name="T79" fmla="*/ 0 h 186"/>
                <a:gd name="T80" fmla="*/ 69 w 136"/>
                <a:gd name="T81" fmla="*/ 0 h 1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6"/>
                <a:gd name="T124" fmla="*/ 0 h 186"/>
                <a:gd name="T125" fmla="*/ 136 w 136"/>
                <a:gd name="T126" fmla="*/ 186 h 1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6" h="186">
                  <a:moveTo>
                    <a:pt x="69" y="0"/>
                  </a:moveTo>
                  <a:lnTo>
                    <a:pt x="61" y="0"/>
                  </a:lnTo>
                  <a:lnTo>
                    <a:pt x="54" y="2"/>
                  </a:lnTo>
                  <a:lnTo>
                    <a:pt x="48" y="5"/>
                  </a:lnTo>
                  <a:lnTo>
                    <a:pt x="43" y="8"/>
                  </a:lnTo>
                  <a:lnTo>
                    <a:pt x="31" y="16"/>
                  </a:lnTo>
                  <a:lnTo>
                    <a:pt x="22" y="28"/>
                  </a:lnTo>
                  <a:lnTo>
                    <a:pt x="12" y="41"/>
                  </a:lnTo>
                  <a:lnTo>
                    <a:pt x="7" y="57"/>
                  </a:lnTo>
                  <a:lnTo>
                    <a:pt x="2" y="75"/>
                  </a:lnTo>
                  <a:lnTo>
                    <a:pt x="0" y="93"/>
                  </a:lnTo>
                  <a:lnTo>
                    <a:pt x="2" y="112"/>
                  </a:lnTo>
                  <a:lnTo>
                    <a:pt x="7" y="130"/>
                  </a:lnTo>
                  <a:lnTo>
                    <a:pt x="12" y="145"/>
                  </a:lnTo>
                  <a:lnTo>
                    <a:pt x="22" y="159"/>
                  </a:lnTo>
                  <a:lnTo>
                    <a:pt x="31" y="171"/>
                  </a:lnTo>
                  <a:lnTo>
                    <a:pt x="43" y="179"/>
                  </a:lnTo>
                  <a:lnTo>
                    <a:pt x="48" y="182"/>
                  </a:lnTo>
                  <a:lnTo>
                    <a:pt x="54" y="184"/>
                  </a:lnTo>
                  <a:lnTo>
                    <a:pt x="61" y="185"/>
                  </a:lnTo>
                  <a:lnTo>
                    <a:pt x="69" y="185"/>
                  </a:lnTo>
                  <a:lnTo>
                    <a:pt x="75" y="185"/>
                  </a:lnTo>
                  <a:lnTo>
                    <a:pt x="82" y="184"/>
                  </a:lnTo>
                  <a:lnTo>
                    <a:pt x="88" y="182"/>
                  </a:lnTo>
                  <a:lnTo>
                    <a:pt x="93" y="179"/>
                  </a:lnTo>
                  <a:lnTo>
                    <a:pt x="104" y="171"/>
                  </a:lnTo>
                  <a:lnTo>
                    <a:pt x="114" y="159"/>
                  </a:lnTo>
                  <a:lnTo>
                    <a:pt x="122" y="145"/>
                  </a:lnTo>
                  <a:lnTo>
                    <a:pt x="129" y="130"/>
                  </a:lnTo>
                  <a:lnTo>
                    <a:pt x="134" y="112"/>
                  </a:lnTo>
                  <a:lnTo>
                    <a:pt x="135" y="93"/>
                  </a:lnTo>
                  <a:lnTo>
                    <a:pt x="134" y="75"/>
                  </a:lnTo>
                  <a:lnTo>
                    <a:pt x="129" y="57"/>
                  </a:lnTo>
                  <a:lnTo>
                    <a:pt x="122" y="41"/>
                  </a:lnTo>
                  <a:lnTo>
                    <a:pt x="114" y="28"/>
                  </a:lnTo>
                  <a:lnTo>
                    <a:pt x="104" y="16"/>
                  </a:lnTo>
                  <a:lnTo>
                    <a:pt x="93" y="8"/>
                  </a:lnTo>
                  <a:lnTo>
                    <a:pt x="88" y="5"/>
                  </a:lnTo>
                  <a:lnTo>
                    <a:pt x="82" y="2"/>
                  </a:lnTo>
                  <a:lnTo>
                    <a:pt x="75" y="0"/>
                  </a:lnTo>
                  <a:lnTo>
                    <a:pt x="69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9"/>
            <p:cNvSpPr>
              <a:spLocks/>
            </p:cNvSpPr>
            <p:nvPr/>
          </p:nvSpPr>
          <p:spPr bwMode="auto">
            <a:xfrm>
              <a:off x="3228" y="2391"/>
              <a:ext cx="126" cy="175"/>
            </a:xfrm>
            <a:custGeom>
              <a:avLst/>
              <a:gdLst>
                <a:gd name="T0" fmla="*/ 61 w 126"/>
                <a:gd name="T1" fmla="*/ 0 h 175"/>
                <a:gd name="T2" fmla="*/ 55 w 126"/>
                <a:gd name="T3" fmla="*/ 0 h 175"/>
                <a:gd name="T4" fmla="*/ 50 w 126"/>
                <a:gd name="T5" fmla="*/ 2 h 175"/>
                <a:gd name="T6" fmla="*/ 44 w 126"/>
                <a:gd name="T7" fmla="*/ 4 h 175"/>
                <a:gd name="T8" fmla="*/ 37 w 126"/>
                <a:gd name="T9" fmla="*/ 7 h 175"/>
                <a:gd name="T10" fmla="*/ 27 w 126"/>
                <a:gd name="T11" fmla="*/ 15 h 175"/>
                <a:gd name="T12" fmla="*/ 18 w 126"/>
                <a:gd name="T13" fmla="*/ 26 h 175"/>
                <a:gd name="T14" fmla="*/ 9 w 126"/>
                <a:gd name="T15" fmla="*/ 39 h 175"/>
                <a:gd name="T16" fmla="*/ 5 w 126"/>
                <a:gd name="T17" fmla="*/ 54 h 175"/>
                <a:gd name="T18" fmla="*/ 1 w 126"/>
                <a:gd name="T19" fmla="*/ 70 h 175"/>
                <a:gd name="T20" fmla="*/ 0 w 126"/>
                <a:gd name="T21" fmla="*/ 87 h 175"/>
                <a:gd name="T22" fmla="*/ 1 w 126"/>
                <a:gd name="T23" fmla="*/ 104 h 175"/>
                <a:gd name="T24" fmla="*/ 5 w 126"/>
                <a:gd name="T25" fmla="*/ 121 h 175"/>
                <a:gd name="T26" fmla="*/ 9 w 126"/>
                <a:gd name="T27" fmla="*/ 135 h 175"/>
                <a:gd name="T28" fmla="*/ 18 w 126"/>
                <a:gd name="T29" fmla="*/ 148 h 175"/>
                <a:gd name="T30" fmla="*/ 27 w 126"/>
                <a:gd name="T31" fmla="*/ 160 h 175"/>
                <a:gd name="T32" fmla="*/ 37 w 126"/>
                <a:gd name="T33" fmla="*/ 168 h 175"/>
                <a:gd name="T34" fmla="*/ 44 w 126"/>
                <a:gd name="T35" fmla="*/ 169 h 175"/>
                <a:gd name="T36" fmla="*/ 50 w 126"/>
                <a:gd name="T37" fmla="*/ 173 h 175"/>
                <a:gd name="T38" fmla="*/ 55 w 126"/>
                <a:gd name="T39" fmla="*/ 173 h 175"/>
                <a:gd name="T40" fmla="*/ 61 w 126"/>
                <a:gd name="T41" fmla="*/ 174 h 175"/>
                <a:gd name="T42" fmla="*/ 68 w 126"/>
                <a:gd name="T43" fmla="*/ 173 h 175"/>
                <a:gd name="T44" fmla="*/ 74 w 126"/>
                <a:gd name="T45" fmla="*/ 173 h 175"/>
                <a:gd name="T46" fmla="*/ 81 w 126"/>
                <a:gd name="T47" fmla="*/ 169 h 175"/>
                <a:gd name="T48" fmla="*/ 86 w 126"/>
                <a:gd name="T49" fmla="*/ 168 h 175"/>
                <a:gd name="T50" fmla="*/ 97 w 126"/>
                <a:gd name="T51" fmla="*/ 160 h 175"/>
                <a:gd name="T52" fmla="*/ 105 w 126"/>
                <a:gd name="T53" fmla="*/ 148 h 175"/>
                <a:gd name="T54" fmla="*/ 113 w 126"/>
                <a:gd name="T55" fmla="*/ 135 h 175"/>
                <a:gd name="T56" fmla="*/ 120 w 126"/>
                <a:gd name="T57" fmla="*/ 121 h 175"/>
                <a:gd name="T58" fmla="*/ 123 w 126"/>
                <a:gd name="T59" fmla="*/ 104 h 175"/>
                <a:gd name="T60" fmla="*/ 125 w 126"/>
                <a:gd name="T61" fmla="*/ 87 h 175"/>
                <a:gd name="T62" fmla="*/ 123 w 126"/>
                <a:gd name="T63" fmla="*/ 70 h 175"/>
                <a:gd name="T64" fmla="*/ 120 w 126"/>
                <a:gd name="T65" fmla="*/ 54 h 175"/>
                <a:gd name="T66" fmla="*/ 113 w 126"/>
                <a:gd name="T67" fmla="*/ 39 h 175"/>
                <a:gd name="T68" fmla="*/ 105 w 126"/>
                <a:gd name="T69" fmla="*/ 26 h 175"/>
                <a:gd name="T70" fmla="*/ 97 w 126"/>
                <a:gd name="T71" fmla="*/ 15 h 175"/>
                <a:gd name="T72" fmla="*/ 86 w 126"/>
                <a:gd name="T73" fmla="*/ 7 h 175"/>
                <a:gd name="T74" fmla="*/ 81 w 126"/>
                <a:gd name="T75" fmla="*/ 4 h 175"/>
                <a:gd name="T76" fmla="*/ 74 w 126"/>
                <a:gd name="T77" fmla="*/ 2 h 175"/>
                <a:gd name="T78" fmla="*/ 68 w 126"/>
                <a:gd name="T79" fmla="*/ 0 h 175"/>
                <a:gd name="T80" fmla="*/ 61 w 126"/>
                <a:gd name="T81" fmla="*/ 0 h 1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6"/>
                <a:gd name="T124" fmla="*/ 0 h 175"/>
                <a:gd name="T125" fmla="*/ 126 w 126"/>
                <a:gd name="T126" fmla="*/ 175 h 17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6" h="175">
                  <a:moveTo>
                    <a:pt x="61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4" y="4"/>
                  </a:lnTo>
                  <a:lnTo>
                    <a:pt x="37" y="7"/>
                  </a:lnTo>
                  <a:lnTo>
                    <a:pt x="27" y="15"/>
                  </a:lnTo>
                  <a:lnTo>
                    <a:pt x="18" y="26"/>
                  </a:lnTo>
                  <a:lnTo>
                    <a:pt x="9" y="39"/>
                  </a:lnTo>
                  <a:lnTo>
                    <a:pt x="5" y="54"/>
                  </a:lnTo>
                  <a:lnTo>
                    <a:pt x="1" y="70"/>
                  </a:lnTo>
                  <a:lnTo>
                    <a:pt x="0" y="87"/>
                  </a:lnTo>
                  <a:lnTo>
                    <a:pt x="1" y="104"/>
                  </a:lnTo>
                  <a:lnTo>
                    <a:pt x="5" y="121"/>
                  </a:lnTo>
                  <a:lnTo>
                    <a:pt x="9" y="135"/>
                  </a:lnTo>
                  <a:lnTo>
                    <a:pt x="18" y="148"/>
                  </a:lnTo>
                  <a:lnTo>
                    <a:pt x="27" y="160"/>
                  </a:lnTo>
                  <a:lnTo>
                    <a:pt x="37" y="168"/>
                  </a:lnTo>
                  <a:lnTo>
                    <a:pt x="44" y="169"/>
                  </a:lnTo>
                  <a:lnTo>
                    <a:pt x="50" y="173"/>
                  </a:lnTo>
                  <a:lnTo>
                    <a:pt x="55" y="173"/>
                  </a:lnTo>
                  <a:lnTo>
                    <a:pt x="61" y="174"/>
                  </a:lnTo>
                  <a:lnTo>
                    <a:pt x="68" y="173"/>
                  </a:lnTo>
                  <a:lnTo>
                    <a:pt x="74" y="173"/>
                  </a:lnTo>
                  <a:lnTo>
                    <a:pt x="81" y="169"/>
                  </a:lnTo>
                  <a:lnTo>
                    <a:pt x="86" y="168"/>
                  </a:lnTo>
                  <a:lnTo>
                    <a:pt x="97" y="160"/>
                  </a:lnTo>
                  <a:lnTo>
                    <a:pt x="105" y="148"/>
                  </a:lnTo>
                  <a:lnTo>
                    <a:pt x="113" y="135"/>
                  </a:lnTo>
                  <a:lnTo>
                    <a:pt x="120" y="121"/>
                  </a:lnTo>
                  <a:lnTo>
                    <a:pt x="123" y="104"/>
                  </a:lnTo>
                  <a:lnTo>
                    <a:pt x="125" y="87"/>
                  </a:lnTo>
                  <a:lnTo>
                    <a:pt x="123" y="70"/>
                  </a:lnTo>
                  <a:lnTo>
                    <a:pt x="120" y="54"/>
                  </a:lnTo>
                  <a:lnTo>
                    <a:pt x="113" y="39"/>
                  </a:lnTo>
                  <a:lnTo>
                    <a:pt x="105" y="26"/>
                  </a:lnTo>
                  <a:lnTo>
                    <a:pt x="97" y="15"/>
                  </a:lnTo>
                  <a:lnTo>
                    <a:pt x="86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8" y="0"/>
                  </a:lnTo>
                  <a:lnTo>
                    <a:pt x="6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50"/>
            <p:cNvSpPr>
              <a:spLocks/>
            </p:cNvSpPr>
            <p:nvPr/>
          </p:nvSpPr>
          <p:spPr bwMode="auto">
            <a:xfrm>
              <a:off x="3224" y="1992"/>
              <a:ext cx="104" cy="144"/>
            </a:xfrm>
            <a:custGeom>
              <a:avLst/>
              <a:gdLst>
                <a:gd name="T0" fmla="*/ 52 w 104"/>
                <a:gd name="T1" fmla="*/ 0 h 144"/>
                <a:gd name="T2" fmla="*/ 41 w 104"/>
                <a:gd name="T3" fmla="*/ 1 h 144"/>
                <a:gd name="T4" fmla="*/ 33 w 104"/>
                <a:gd name="T5" fmla="*/ 5 h 144"/>
                <a:gd name="T6" fmla="*/ 23 w 104"/>
                <a:gd name="T7" fmla="*/ 11 h 144"/>
                <a:gd name="T8" fmla="*/ 15 w 104"/>
                <a:gd name="T9" fmla="*/ 21 h 144"/>
                <a:gd name="T10" fmla="*/ 10 w 104"/>
                <a:gd name="T11" fmla="*/ 31 h 144"/>
                <a:gd name="T12" fmla="*/ 5 w 104"/>
                <a:gd name="T13" fmla="*/ 44 h 144"/>
                <a:gd name="T14" fmla="*/ 2 w 104"/>
                <a:gd name="T15" fmla="*/ 57 h 144"/>
                <a:gd name="T16" fmla="*/ 0 w 104"/>
                <a:gd name="T17" fmla="*/ 71 h 144"/>
                <a:gd name="T18" fmla="*/ 2 w 104"/>
                <a:gd name="T19" fmla="*/ 86 h 144"/>
                <a:gd name="T20" fmla="*/ 5 w 104"/>
                <a:gd name="T21" fmla="*/ 99 h 144"/>
                <a:gd name="T22" fmla="*/ 10 w 104"/>
                <a:gd name="T23" fmla="*/ 110 h 144"/>
                <a:gd name="T24" fmla="*/ 15 w 104"/>
                <a:gd name="T25" fmla="*/ 122 h 144"/>
                <a:gd name="T26" fmla="*/ 23 w 104"/>
                <a:gd name="T27" fmla="*/ 130 h 144"/>
                <a:gd name="T28" fmla="*/ 33 w 104"/>
                <a:gd name="T29" fmla="*/ 136 h 144"/>
                <a:gd name="T30" fmla="*/ 41 w 104"/>
                <a:gd name="T31" fmla="*/ 141 h 144"/>
                <a:gd name="T32" fmla="*/ 52 w 104"/>
                <a:gd name="T33" fmla="*/ 143 h 144"/>
                <a:gd name="T34" fmla="*/ 62 w 104"/>
                <a:gd name="T35" fmla="*/ 141 h 144"/>
                <a:gd name="T36" fmla="*/ 72 w 104"/>
                <a:gd name="T37" fmla="*/ 136 h 144"/>
                <a:gd name="T38" fmla="*/ 80 w 104"/>
                <a:gd name="T39" fmla="*/ 130 h 144"/>
                <a:gd name="T40" fmla="*/ 88 w 104"/>
                <a:gd name="T41" fmla="*/ 122 h 144"/>
                <a:gd name="T42" fmla="*/ 95 w 104"/>
                <a:gd name="T43" fmla="*/ 110 h 144"/>
                <a:gd name="T44" fmla="*/ 100 w 104"/>
                <a:gd name="T45" fmla="*/ 99 h 144"/>
                <a:gd name="T46" fmla="*/ 103 w 104"/>
                <a:gd name="T47" fmla="*/ 86 h 144"/>
                <a:gd name="T48" fmla="*/ 103 w 104"/>
                <a:gd name="T49" fmla="*/ 71 h 144"/>
                <a:gd name="T50" fmla="*/ 103 w 104"/>
                <a:gd name="T51" fmla="*/ 57 h 144"/>
                <a:gd name="T52" fmla="*/ 100 w 104"/>
                <a:gd name="T53" fmla="*/ 44 h 144"/>
                <a:gd name="T54" fmla="*/ 95 w 104"/>
                <a:gd name="T55" fmla="*/ 31 h 144"/>
                <a:gd name="T56" fmla="*/ 88 w 104"/>
                <a:gd name="T57" fmla="*/ 21 h 144"/>
                <a:gd name="T58" fmla="*/ 80 w 104"/>
                <a:gd name="T59" fmla="*/ 11 h 144"/>
                <a:gd name="T60" fmla="*/ 72 w 104"/>
                <a:gd name="T61" fmla="*/ 5 h 144"/>
                <a:gd name="T62" fmla="*/ 62 w 104"/>
                <a:gd name="T63" fmla="*/ 1 h 144"/>
                <a:gd name="T64" fmla="*/ 52 w 104"/>
                <a:gd name="T65" fmla="*/ 0 h 1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44"/>
                <a:gd name="T101" fmla="*/ 104 w 104"/>
                <a:gd name="T102" fmla="*/ 144 h 1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44">
                  <a:moveTo>
                    <a:pt x="52" y="0"/>
                  </a:moveTo>
                  <a:lnTo>
                    <a:pt x="41" y="1"/>
                  </a:lnTo>
                  <a:lnTo>
                    <a:pt x="33" y="5"/>
                  </a:lnTo>
                  <a:lnTo>
                    <a:pt x="23" y="11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5" y="44"/>
                  </a:lnTo>
                  <a:lnTo>
                    <a:pt x="2" y="57"/>
                  </a:lnTo>
                  <a:lnTo>
                    <a:pt x="0" y="71"/>
                  </a:lnTo>
                  <a:lnTo>
                    <a:pt x="2" y="86"/>
                  </a:lnTo>
                  <a:lnTo>
                    <a:pt x="5" y="99"/>
                  </a:lnTo>
                  <a:lnTo>
                    <a:pt x="10" y="110"/>
                  </a:lnTo>
                  <a:lnTo>
                    <a:pt x="15" y="122"/>
                  </a:lnTo>
                  <a:lnTo>
                    <a:pt x="23" y="130"/>
                  </a:lnTo>
                  <a:lnTo>
                    <a:pt x="33" y="136"/>
                  </a:lnTo>
                  <a:lnTo>
                    <a:pt x="41" y="141"/>
                  </a:lnTo>
                  <a:lnTo>
                    <a:pt x="52" y="143"/>
                  </a:lnTo>
                  <a:lnTo>
                    <a:pt x="62" y="141"/>
                  </a:lnTo>
                  <a:lnTo>
                    <a:pt x="72" y="136"/>
                  </a:lnTo>
                  <a:lnTo>
                    <a:pt x="80" y="130"/>
                  </a:lnTo>
                  <a:lnTo>
                    <a:pt x="88" y="122"/>
                  </a:lnTo>
                  <a:lnTo>
                    <a:pt x="95" y="110"/>
                  </a:lnTo>
                  <a:lnTo>
                    <a:pt x="100" y="99"/>
                  </a:lnTo>
                  <a:lnTo>
                    <a:pt x="103" y="86"/>
                  </a:lnTo>
                  <a:lnTo>
                    <a:pt x="103" y="71"/>
                  </a:lnTo>
                  <a:lnTo>
                    <a:pt x="103" y="57"/>
                  </a:lnTo>
                  <a:lnTo>
                    <a:pt x="100" y="44"/>
                  </a:lnTo>
                  <a:lnTo>
                    <a:pt x="95" y="31"/>
                  </a:lnTo>
                  <a:lnTo>
                    <a:pt x="88" y="21"/>
                  </a:lnTo>
                  <a:lnTo>
                    <a:pt x="80" y="11"/>
                  </a:lnTo>
                  <a:lnTo>
                    <a:pt x="72" y="5"/>
                  </a:lnTo>
                  <a:lnTo>
                    <a:pt x="62" y="1"/>
                  </a:lnTo>
                  <a:lnTo>
                    <a:pt x="5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3419" y="1745"/>
              <a:ext cx="149" cy="207"/>
            </a:xfrm>
            <a:custGeom>
              <a:avLst/>
              <a:gdLst>
                <a:gd name="T0" fmla="*/ 75 w 149"/>
                <a:gd name="T1" fmla="*/ 0 h 207"/>
                <a:gd name="T2" fmla="*/ 67 w 149"/>
                <a:gd name="T3" fmla="*/ 1 h 207"/>
                <a:gd name="T4" fmla="*/ 59 w 149"/>
                <a:gd name="T5" fmla="*/ 3 h 207"/>
                <a:gd name="T6" fmla="*/ 52 w 149"/>
                <a:gd name="T7" fmla="*/ 5 h 207"/>
                <a:gd name="T8" fmla="*/ 46 w 149"/>
                <a:gd name="T9" fmla="*/ 8 h 207"/>
                <a:gd name="T10" fmla="*/ 39 w 149"/>
                <a:gd name="T11" fmla="*/ 13 h 207"/>
                <a:gd name="T12" fmla="*/ 33 w 149"/>
                <a:gd name="T13" fmla="*/ 18 h 207"/>
                <a:gd name="T14" fmla="*/ 28 w 149"/>
                <a:gd name="T15" fmla="*/ 24 h 207"/>
                <a:gd name="T16" fmla="*/ 22 w 149"/>
                <a:gd name="T17" fmla="*/ 31 h 207"/>
                <a:gd name="T18" fmla="*/ 13 w 149"/>
                <a:gd name="T19" fmla="*/ 47 h 207"/>
                <a:gd name="T20" fmla="*/ 5 w 149"/>
                <a:gd name="T21" fmla="*/ 63 h 207"/>
                <a:gd name="T22" fmla="*/ 2 w 149"/>
                <a:gd name="T23" fmla="*/ 83 h 207"/>
                <a:gd name="T24" fmla="*/ 0 w 149"/>
                <a:gd name="T25" fmla="*/ 104 h 207"/>
                <a:gd name="T26" fmla="*/ 2 w 149"/>
                <a:gd name="T27" fmla="*/ 125 h 207"/>
                <a:gd name="T28" fmla="*/ 5 w 149"/>
                <a:gd name="T29" fmla="*/ 144 h 207"/>
                <a:gd name="T30" fmla="*/ 13 w 149"/>
                <a:gd name="T31" fmla="*/ 161 h 207"/>
                <a:gd name="T32" fmla="*/ 22 w 149"/>
                <a:gd name="T33" fmla="*/ 177 h 207"/>
                <a:gd name="T34" fmla="*/ 28 w 149"/>
                <a:gd name="T35" fmla="*/ 183 h 207"/>
                <a:gd name="T36" fmla="*/ 33 w 149"/>
                <a:gd name="T37" fmla="*/ 190 h 207"/>
                <a:gd name="T38" fmla="*/ 39 w 149"/>
                <a:gd name="T39" fmla="*/ 195 h 207"/>
                <a:gd name="T40" fmla="*/ 46 w 149"/>
                <a:gd name="T41" fmla="*/ 198 h 207"/>
                <a:gd name="T42" fmla="*/ 52 w 149"/>
                <a:gd name="T43" fmla="*/ 203 h 207"/>
                <a:gd name="T44" fmla="*/ 59 w 149"/>
                <a:gd name="T45" fmla="*/ 204 h 207"/>
                <a:gd name="T46" fmla="*/ 67 w 149"/>
                <a:gd name="T47" fmla="*/ 206 h 207"/>
                <a:gd name="T48" fmla="*/ 75 w 149"/>
                <a:gd name="T49" fmla="*/ 206 h 207"/>
                <a:gd name="T50" fmla="*/ 82 w 149"/>
                <a:gd name="T51" fmla="*/ 206 h 207"/>
                <a:gd name="T52" fmla="*/ 90 w 149"/>
                <a:gd name="T53" fmla="*/ 204 h 207"/>
                <a:gd name="T54" fmla="*/ 96 w 149"/>
                <a:gd name="T55" fmla="*/ 203 h 207"/>
                <a:gd name="T56" fmla="*/ 103 w 149"/>
                <a:gd name="T57" fmla="*/ 198 h 207"/>
                <a:gd name="T58" fmla="*/ 109 w 149"/>
                <a:gd name="T59" fmla="*/ 195 h 207"/>
                <a:gd name="T60" fmla="*/ 116 w 149"/>
                <a:gd name="T61" fmla="*/ 190 h 207"/>
                <a:gd name="T62" fmla="*/ 121 w 149"/>
                <a:gd name="T63" fmla="*/ 183 h 207"/>
                <a:gd name="T64" fmla="*/ 127 w 149"/>
                <a:gd name="T65" fmla="*/ 177 h 207"/>
                <a:gd name="T66" fmla="*/ 135 w 149"/>
                <a:gd name="T67" fmla="*/ 161 h 207"/>
                <a:gd name="T68" fmla="*/ 143 w 149"/>
                <a:gd name="T69" fmla="*/ 144 h 207"/>
                <a:gd name="T70" fmla="*/ 147 w 149"/>
                <a:gd name="T71" fmla="*/ 125 h 207"/>
                <a:gd name="T72" fmla="*/ 148 w 149"/>
                <a:gd name="T73" fmla="*/ 104 h 207"/>
                <a:gd name="T74" fmla="*/ 147 w 149"/>
                <a:gd name="T75" fmla="*/ 83 h 207"/>
                <a:gd name="T76" fmla="*/ 143 w 149"/>
                <a:gd name="T77" fmla="*/ 63 h 207"/>
                <a:gd name="T78" fmla="*/ 135 w 149"/>
                <a:gd name="T79" fmla="*/ 47 h 207"/>
                <a:gd name="T80" fmla="*/ 127 w 149"/>
                <a:gd name="T81" fmla="*/ 31 h 207"/>
                <a:gd name="T82" fmla="*/ 121 w 149"/>
                <a:gd name="T83" fmla="*/ 24 h 207"/>
                <a:gd name="T84" fmla="*/ 116 w 149"/>
                <a:gd name="T85" fmla="*/ 18 h 207"/>
                <a:gd name="T86" fmla="*/ 109 w 149"/>
                <a:gd name="T87" fmla="*/ 13 h 207"/>
                <a:gd name="T88" fmla="*/ 103 w 149"/>
                <a:gd name="T89" fmla="*/ 8 h 207"/>
                <a:gd name="T90" fmla="*/ 96 w 149"/>
                <a:gd name="T91" fmla="*/ 5 h 207"/>
                <a:gd name="T92" fmla="*/ 90 w 149"/>
                <a:gd name="T93" fmla="*/ 3 h 207"/>
                <a:gd name="T94" fmla="*/ 82 w 149"/>
                <a:gd name="T95" fmla="*/ 1 h 207"/>
                <a:gd name="T96" fmla="*/ 75 w 149"/>
                <a:gd name="T97" fmla="*/ 0 h 20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9"/>
                <a:gd name="T148" fmla="*/ 0 h 207"/>
                <a:gd name="T149" fmla="*/ 149 w 149"/>
                <a:gd name="T150" fmla="*/ 207 h 20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9" h="207">
                  <a:moveTo>
                    <a:pt x="75" y="0"/>
                  </a:moveTo>
                  <a:lnTo>
                    <a:pt x="67" y="1"/>
                  </a:lnTo>
                  <a:lnTo>
                    <a:pt x="59" y="3"/>
                  </a:lnTo>
                  <a:lnTo>
                    <a:pt x="52" y="5"/>
                  </a:lnTo>
                  <a:lnTo>
                    <a:pt x="46" y="8"/>
                  </a:lnTo>
                  <a:lnTo>
                    <a:pt x="39" y="13"/>
                  </a:lnTo>
                  <a:lnTo>
                    <a:pt x="33" y="18"/>
                  </a:lnTo>
                  <a:lnTo>
                    <a:pt x="28" y="24"/>
                  </a:lnTo>
                  <a:lnTo>
                    <a:pt x="22" y="31"/>
                  </a:lnTo>
                  <a:lnTo>
                    <a:pt x="13" y="47"/>
                  </a:lnTo>
                  <a:lnTo>
                    <a:pt x="5" y="63"/>
                  </a:lnTo>
                  <a:lnTo>
                    <a:pt x="2" y="83"/>
                  </a:lnTo>
                  <a:lnTo>
                    <a:pt x="0" y="104"/>
                  </a:lnTo>
                  <a:lnTo>
                    <a:pt x="2" y="125"/>
                  </a:lnTo>
                  <a:lnTo>
                    <a:pt x="5" y="144"/>
                  </a:lnTo>
                  <a:lnTo>
                    <a:pt x="13" y="161"/>
                  </a:lnTo>
                  <a:lnTo>
                    <a:pt x="22" y="177"/>
                  </a:lnTo>
                  <a:lnTo>
                    <a:pt x="28" y="183"/>
                  </a:lnTo>
                  <a:lnTo>
                    <a:pt x="33" y="190"/>
                  </a:lnTo>
                  <a:lnTo>
                    <a:pt x="39" y="195"/>
                  </a:lnTo>
                  <a:lnTo>
                    <a:pt x="46" y="198"/>
                  </a:lnTo>
                  <a:lnTo>
                    <a:pt x="52" y="203"/>
                  </a:lnTo>
                  <a:lnTo>
                    <a:pt x="59" y="204"/>
                  </a:lnTo>
                  <a:lnTo>
                    <a:pt x="67" y="206"/>
                  </a:lnTo>
                  <a:lnTo>
                    <a:pt x="75" y="206"/>
                  </a:lnTo>
                  <a:lnTo>
                    <a:pt x="82" y="206"/>
                  </a:lnTo>
                  <a:lnTo>
                    <a:pt x="90" y="204"/>
                  </a:lnTo>
                  <a:lnTo>
                    <a:pt x="96" y="203"/>
                  </a:lnTo>
                  <a:lnTo>
                    <a:pt x="103" y="198"/>
                  </a:lnTo>
                  <a:lnTo>
                    <a:pt x="109" y="195"/>
                  </a:lnTo>
                  <a:lnTo>
                    <a:pt x="116" y="190"/>
                  </a:lnTo>
                  <a:lnTo>
                    <a:pt x="121" y="183"/>
                  </a:lnTo>
                  <a:lnTo>
                    <a:pt x="127" y="177"/>
                  </a:lnTo>
                  <a:lnTo>
                    <a:pt x="135" y="161"/>
                  </a:lnTo>
                  <a:lnTo>
                    <a:pt x="143" y="144"/>
                  </a:lnTo>
                  <a:lnTo>
                    <a:pt x="147" y="125"/>
                  </a:lnTo>
                  <a:lnTo>
                    <a:pt x="148" y="104"/>
                  </a:lnTo>
                  <a:lnTo>
                    <a:pt x="147" y="83"/>
                  </a:lnTo>
                  <a:lnTo>
                    <a:pt x="143" y="63"/>
                  </a:lnTo>
                  <a:lnTo>
                    <a:pt x="135" y="47"/>
                  </a:lnTo>
                  <a:lnTo>
                    <a:pt x="127" y="31"/>
                  </a:lnTo>
                  <a:lnTo>
                    <a:pt x="121" y="24"/>
                  </a:lnTo>
                  <a:lnTo>
                    <a:pt x="116" y="18"/>
                  </a:lnTo>
                  <a:lnTo>
                    <a:pt x="109" y="13"/>
                  </a:lnTo>
                  <a:lnTo>
                    <a:pt x="103" y="8"/>
                  </a:lnTo>
                  <a:lnTo>
                    <a:pt x="96" y="5"/>
                  </a:lnTo>
                  <a:lnTo>
                    <a:pt x="90" y="3"/>
                  </a:lnTo>
                  <a:lnTo>
                    <a:pt x="82" y="1"/>
                  </a:lnTo>
                  <a:lnTo>
                    <a:pt x="7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52"/>
            <p:cNvSpPr>
              <a:spLocks/>
            </p:cNvSpPr>
            <p:nvPr/>
          </p:nvSpPr>
          <p:spPr bwMode="auto">
            <a:xfrm>
              <a:off x="3733" y="1572"/>
              <a:ext cx="211" cy="549"/>
            </a:xfrm>
            <a:custGeom>
              <a:avLst/>
              <a:gdLst>
                <a:gd name="T0" fmla="*/ 0 w 211"/>
                <a:gd name="T1" fmla="*/ 0 h 549"/>
                <a:gd name="T2" fmla="*/ 28 w 211"/>
                <a:gd name="T3" fmla="*/ 25 h 549"/>
                <a:gd name="T4" fmla="*/ 54 w 211"/>
                <a:gd name="T5" fmla="*/ 49 h 549"/>
                <a:gd name="T6" fmla="*/ 80 w 211"/>
                <a:gd name="T7" fmla="*/ 77 h 549"/>
                <a:gd name="T8" fmla="*/ 106 w 211"/>
                <a:gd name="T9" fmla="*/ 104 h 549"/>
                <a:gd name="T10" fmla="*/ 132 w 211"/>
                <a:gd name="T11" fmla="*/ 132 h 549"/>
                <a:gd name="T12" fmla="*/ 158 w 211"/>
                <a:gd name="T13" fmla="*/ 161 h 549"/>
                <a:gd name="T14" fmla="*/ 184 w 211"/>
                <a:gd name="T15" fmla="*/ 189 h 549"/>
                <a:gd name="T16" fmla="*/ 210 w 211"/>
                <a:gd name="T17" fmla="*/ 217 h 549"/>
                <a:gd name="T18" fmla="*/ 208 w 211"/>
                <a:gd name="T19" fmla="*/ 257 h 549"/>
                <a:gd name="T20" fmla="*/ 207 w 211"/>
                <a:gd name="T21" fmla="*/ 298 h 549"/>
                <a:gd name="T22" fmla="*/ 207 w 211"/>
                <a:gd name="T23" fmla="*/ 340 h 549"/>
                <a:gd name="T24" fmla="*/ 205 w 211"/>
                <a:gd name="T25" fmla="*/ 381 h 549"/>
                <a:gd name="T26" fmla="*/ 203 w 211"/>
                <a:gd name="T27" fmla="*/ 421 h 549"/>
                <a:gd name="T28" fmla="*/ 200 w 211"/>
                <a:gd name="T29" fmla="*/ 464 h 549"/>
                <a:gd name="T30" fmla="*/ 198 w 211"/>
                <a:gd name="T31" fmla="*/ 506 h 549"/>
                <a:gd name="T32" fmla="*/ 197 w 211"/>
                <a:gd name="T33" fmla="*/ 548 h 549"/>
                <a:gd name="T34" fmla="*/ 194 w 211"/>
                <a:gd name="T35" fmla="*/ 504 h 549"/>
                <a:gd name="T36" fmla="*/ 190 w 211"/>
                <a:gd name="T37" fmla="*/ 462 h 549"/>
                <a:gd name="T38" fmla="*/ 187 w 211"/>
                <a:gd name="T39" fmla="*/ 418 h 549"/>
                <a:gd name="T40" fmla="*/ 184 w 211"/>
                <a:gd name="T41" fmla="*/ 376 h 549"/>
                <a:gd name="T42" fmla="*/ 179 w 211"/>
                <a:gd name="T43" fmla="*/ 334 h 549"/>
                <a:gd name="T44" fmla="*/ 174 w 211"/>
                <a:gd name="T45" fmla="*/ 293 h 549"/>
                <a:gd name="T46" fmla="*/ 169 w 211"/>
                <a:gd name="T47" fmla="*/ 254 h 549"/>
                <a:gd name="T48" fmla="*/ 161 w 211"/>
                <a:gd name="T49" fmla="*/ 215 h 549"/>
                <a:gd name="T50" fmla="*/ 142 w 211"/>
                <a:gd name="T51" fmla="*/ 186 h 549"/>
                <a:gd name="T52" fmla="*/ 122 w 211"/>
                <a:gd name="T53" fmla="*/ 158 h 549"/>
                <a:gd name="T54" fmla="*/ 103 w 211"/>
                <a:gd name="T55" fmla="*/ 130 h 549"/>
                <a:gd name="T56" fmla="*/ 83 w 211"/>
                <a:gd name="T57" fmla="*/ 104 h 549"/>
                <a:gd name="T58" fmla="*/ 62 w 211"/>
                <a:gd name="T59" fmla="*/ 78 h 549"/>
                <a:gd name="T60" fmla="*/ 42 w 211"/>
                <a:gd name="T61" fmla="*/ 52 h 549"/>
                <a:gd name="T62" fmla="*/ 21 w 211"/>
                <a:gd name="T63" fmla="*/ 26 h 549"/>
                <a:gd name="T64" fmla="*/ 0 w 211"/>
                <a:gd name="T65" fmla="*/ 0 h 5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1"/>
                <a:gd name="T100" fmla="*/ 0 h 549"/>
                <a:gd name="T101" fmla="*/ 211 w 211"/>
                <a:gd name="T102" fmla="*/ 549 h 54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1" h="549">
                  <a:moveTo>
                    <a:pt x="0" y="0"/>
                  </a:moveTo>
                  <a:lnTo>
                    <a:pt x="28" y="25"/>
                  </a:lnTo>
                  <a:lnTo>
                    <a:pt x="54" y="49"/>
                  </a:lnTo>
                  <a:lnTo>
                    <a:pt x="80" y="77"/>
                  </a:lnTo>
                  <a:lnTo>
                    <a:pt x="106" y="104"/>
                  </a:lnTo>
                  <a:lnTo>
                    <a:pt x="132" y="132"/>
                  </a:lnTo>
                  <a:lnTo>
                    <a:pt x="158" y="161"/>
                  </a:lnTo>
                  <a:lnTo>
                    <a:pt x="184" y="189"/>
                  </a:lnTo>
                  <a:lnTo>
                    <a:pt x="210" y="217"/>
                  </a:lnTo>
                  <a:lnTo>
                    <a:pt x="208" y="257"/>
                  </a:lnTo>
                  <a:lnTo>
                    <a:pt x="207" y="298"/>
                  </a:lnTo>
                  <a:lnTo>
                    <a:pt x="207" y="340"/>
                  </a:lnTo>
                  <a:lnTo>
                    <a:pt x="205" y="381"/>
                  </a:lnTo>
                  <a:lnTo>
                    <a:pt x="203" y="421"/>
                  </a:lnTo>
                  <a:lnTo>
                    <a:pt x="200" y="464"/>
                  </a:lnTo>
                  <a:lnTo>
                    <a:pt x="198" y="506"/>
                  </a:lnTo>
                  <a:lnTo>
                    <a:pt x="197" y="548"/>
                  </a:lnTo>
                  <a:lnTo>
                    <a:pt x="194" y="504"/>
                  </a:lnTo>
                  <a:lnTo>
                    <a:pt x="190" y="462"/>
                  </a:lnTo>
                  <a:lnTo>
                    <a:pt x="187" y="418"/>
                  </a:lnTo>
                  <a:lnTo>
                    <a:pt x="184" y="376"/>
                  </a:lnTo>
                  <a:lnTo>
                    <a:pt x="179" y="334"/>
                  </a:lnTo>
                  <a:lnTo>
                    <a:pt x="174" y="293"/>
                  </a:lnTo>
                  <a:lnTo>
                    <a:pt x="169" y="254"/>
                  </a:lnTo>
                  <a:lnTo>
                    <a:pt x="161" y="215"/>
                  </a:lnTo>
                  <a:lnTo>
                    <a:pt x="142" y="186"/>
                  </a:lnTo>
                  <a:lnTo>
                    <a:pt x="122" y="158"/>
                  </a:lnTo>
                  <a:lnTo>
                    <a:pt x="103" y="130"/>
                  </a:lnTo>
                  <a:lnTo>
                    <a:pt x="83" y="104"/>
                  </a:lnTo>
                  <a:lnTo>
                    <a:pt x="62" y="78"/>
                  </a:lnTo>
                  <a:lnTo>
                    <a:pt x="42" y="52"/>
                  </a:lnTo>
                  <a:lnTo>
                    <a:pt x="21" y="26"/>
                  </a:lnTo>
                  <a:lnTo>
                    <a:pt x="0" y="0"/>
                  </a:lnTo>
                </a:path>
              </a:pathLst>
            </a:custGeom>
            <a:solidFill>
              <a:srgbClr val="E0B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53"/>
            <p:cNvSpPr>
              <a:spLocks/>
            </p:cNvSpPr>
            <p:nvPr/>
          </p:nvSpPr>
          <p:spPr bwMode="auto">
            <a:xfrm>
              <a:off x="3662" y="1844"/>
              <a:ext cx="98" cy="210"/>
            </a:xfrm>
            <a:custGeom>
              <a:avLst/>
              <a:gdLst>
                <a:gd name="T0" fmla="*/ 91 w 98"/>
                <a:gd name="T1" fmla="*/ 0 h 210"/>
                <a:gd name="T2" fmla="*/ 86 w 98"/>
                <a:gd name="T3" fmla="*/ 3 h 210"/>
                <a:gd name="T4" fmla="*/ 81 w 98"/>
                <a:gd name="T5" fmla="*/ 8 h 210"/>
                <a:gd name="T6" fmla="*/ 78 w 98"/>
                <a:gd name="T7" fmla="*/ 13 h 210"/>
                <a:gd name="T8" fmla="*/ 73 w 98"/>
                <a:gd name="T9" fmla="*/ 19 h 210"/>
                <a:gd name="T10" fmla="*/ 68 w 98"/>
                <a:gd name="T11" fmla="*/ 36 h 210"/>
                <a:gd name="T12" fmla="*/ 63 w 98"/>
                <a:gd name="T13" fmla="*/ 52 h 210"/>
                <a:gd name="T14" fmla="*/ 60 w 98"/>
                <a:gd name="T15" fmla="*/ 70 h 210"/>
                <a:gd name="T16" fmla="*/ 58 w 98"/>
                <a:gd name="T17" fmla="*/ 86 h 210"/>
                <a:gd name="T18" fmla="*/ 58 w 98"/>
                <a:gd name="T19" fmla="*/ 99 h 210"/>
                <a:gd name="T20" fmla="*/ 58 w 98"/>
                <a:gd name="T21" fmla="*/ 110 h 210"/>
                <a:gd name="T22" fmla="*/ 58 w 98"/>
                <a:gd name="T23" fmla="*/ 122 h 210"/>
                <a:gd name="T24" fmla="*/ 60 w 98"/>
                <a:gd name="T25" fmla="*/ 136 h 210"/>
                <a:gd name="T26" fmla="*/ 63 w 98"/>
                <a:gd name="T27" fmla="*/ 151 h 210"/>
                <a:gd name="T28" fmla="*/ 66 w 98"/>
                <a:gd name="T29" fmla="*/ 166 h 210"/>
                <a:gd name="T30" fmla="*/ 71 w 98"/>
                <a:gd name="T31" fmla="*/ 179 h 210"/>
                <a:gd name="T32" fmla="*/ 79 w 98"/>
                <a:gd name="T33" fmla="*/ 192 h 210"/>
                <a:gd name="T34" fmla="*/ 83 w 98"/>
                <a:gd name="T35" fmla="*/ 196 h 210"/>
                <a:gd name="T36" fmla="*/ 87 w 98"/>
                <a:gd name="T37" fmla="*/ 201 h 210"/>
                <a:gd name="T38" fmla="*/ 92 w 98"/>
                <a:gd name="T39" fmla="*/ 206 h 210"/>
                <a:gd name="T40" fmla="*/ 97 w 98"/>
                <a:gd name="T41" fmla="*/ 209 h 210"/>
                <a:gd name="T42" fmla="*/ 87 w 98"/>
                <a:gd name="T43" fmla="*/ 209 h 210"/>
                <a:gd name="T44" fmla="*/ 78 w 98"/>
                <a:gd name="T45" fmla="*/ 209 h 210"/>
                <a:gd name="T46" fmla="*/ 68 w 98"/>
                <a:gd name="T47" fmla="*/ 206 h 210"/>
                <a:gd name="T48" fmla="*/ 58 w 98"/>
                <a:gd name="T49" fmla="*/ 203 h 210"/>
                <a:gd name="T50" fmla="*/ 50 w 98"/>
                <a:gd name="T51" fmla="*/ 198 h 210"/>
                <a:gd name="T52" fmla="*/ 42 w 98"/>
                <a:gd name="T53" fmla="*/ 193 h 210"/>
                <a:gd name="T54" fmla="*/ 35 w 98"/>
                <a:gd name="T55" fmla="*/ 187 h 210"/>
                <a:gd name="T56" fmla="*/ 27 w 98"/>
                <a:gd name="T57" fmla="*/ 180 h 210"/>
                <a:gd name="T58" fmla="*/ 22 w 98"/>
                <a:gd name="T59" fmla="*/ 172 h 210"/>
                <a:gd name="T60" fmla="*/ 16 w 98"/>
                <a:gd name="T61" fmla="*/ 164 h 210"/>
                <a:gd name="T62" fmla="*/ 13 w 98"/>
                <a:gd name="T63" fmla="*/ 154 h 210"/>
                <a:gd name="T64" fmla="*/ 8 w 98"/>
                <a:gd name="T65" fmla="*/ 144 h 210"/>
                <a:gd name="T66" fmla="*/ 5 w 98"/>
                <a:gd name="T67" fmla="*/ 135 h 210"/>
                <a:gd name="T68" fmla="*/ 3 w 98"/>
                <a:gd name="T69" fmla="*/ 123 h 210"/>
                <a:gd name="T70" fmla="*/ 1 w 98"/>
                <a:gd name="T71" fmla="*/ 114 h 210"/>
                <a:gd name="T72" fmla="*/ 0 w 98"/>
                <a:gd name="T73" fmla="*/ 102 h 210"/>
                <a:gd name="T74" fmla="*/ 0 w 98"/>
                <a:gd name="T75" fmla="*/ 92 h 210"/>
                <a:gd name="T76" fmla="*/ 1 w 98"/>
                <a:gd name="T77" fmla="*/ 81 h 210"/>
                <a:gd name="T78" fmla="*/ 3 w 98"/>
                <a:gd name="T79" fmla="*/ 71 h 210"/>
                <a:gd name="T80" fmla="*/ 6 w 98"/>
                <a:gd name="T81" fmla="*/ 63 h 210"/>
                <a:gd name="T82" fmla="*/ 9 w 98"/>
                <a:gd name="T83" fmla="*/ 53 h 210"/>
                <a:gd name="T84" fmla="*/ 14 w 98"/>
                <a:gd name="T85" fmla="*/ 45 h 210"/>
                <a:gd name="T86" fmla="*/ 19 w 98"/>
                <a:gd name="T87" fmla="*/ 37 h 210"/>
                <a:gd name="T88" fmla="*/ 26 w 98"/>
                <a:gd name="T89" fmla="*/ 31 h 210"/>
                <a:gd name="T90" fmla="*/ 32 w 98"/>
                <a:gd name="T91" fmla="*/ 24 h 210"/>
                <a:gd name="T92" fmla="*/ 39 w 98"/>
                <a:gd name="T93" fmla="*/ 18 h 210"/>
                <a:gd name="T94" fmla="*/ 47 w 98"/>
                <a:gd name="T95" fmla="*/ 13 h 210"/>
                <a:gd name="T96" fmla="*/ 55 w 98"/>
                <a:gd name="T97" fmla="*/ 8 h 210"/>
                <a:gd name="T98" fmla="*/ 63 w 98"/>
                <a:gd name="T99" fmla="*/ 5 h 210"/>
                <a:gd name="T100" fmla="*/ 71 w 98"/>
                <a:gd name="T101" fmla="*/ 1 h 210"/>
                <a:gd name="T102" fmla="*/ 81 w 98"/>
                <a:gd name="T103" fmla="*/ 0 h 210"/>
                <a:gd name="T104" fmla="*/ 91 w 98"/>
                <a:gd name="T105" fmla="*/ 0 h 2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8"/>
                <a:gd name="T160" fmla="*/ 0 h 210"/>
                <a:gd name="T161" fmla="*/ 98 w 98"/>
                <a:gd name="T162" fmla="*/ 210 h 21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8" h="210">
                  <a:moveTo>
                    <a:pt x="91" y="0"/>
                  </a:moveTo>
                  <a:lnTo>
                    <a:pt x="86" y="3"/>
                  </a:lnTo>
                  <a:lnTo>
                    <a:pt x="81" y="8"/>
                  </a:lnTo>
                  <a:lnTo>
                    <a:pt x="78" y="13"/>
                  </a:lnTo>
                  <a:lnTo>
                    <a:pt x="73" y="19"/>
                  </a:lnTo>
                  <a:lnTo>
                    <a:pt x="68" y="36"/>
                  </a:lnTo>
                  <a:lnTo>
                    <a:pt x="63" y="52"/>
                  </a:lnTo>
                  <a:lnTo>
                    <a:pt x="60" y="70"/>
                  </a:lnTo>
                  <a:lnTo>
                    <a:pt x="58" y="86"/>
                  </a:lnTo>
                  <a:lnTo>
                    <a:pt x="58" y="99"/>
                  </a:lnTo>
                  <a:lnTo>
                    <a:pt x="58" y="110"/>
                  </a:lnTo>
                  <a:lnTo>
                    <a:pt x="58" y="122"/>
                  </a:lnTo>
                  <a:lnTo>
                    <a:pt x="60" y="136"/>
                  </a:lnTo>
                  <a:lnTo>
                    <a:pt x="63" y="151"/>
                  </a:lnTo>
                  <a:lnTo>
                    <a:pt x="66" y="166"/>
                  </a:lnTo>
                  <a:lnTo>
                    <a:pt x="71" y="179"/>
                  </a:lnTo>
                  <a:lnTo>
                    <a:pt x="79" y="192"/>
                  </a:lnTo>
                  <a:lnTo>
                    <a:pt x="83" y="196"/>
                  </a:lnTo>
                  <a:lnTo>
                    <a:pt x="87" y="201"/>
                  </a:lnTo>
                  <a:lnTo>
                    <a:pt x="92" y="206"/>
                  </a:lnTo>
                  <a:lnTo>
                    <a:pt x="97" y="209"/>
                  </a:lnTo>
                  <a:lnTo>
                    <a:pt x="87" y="209"/>
                  </a:lnTo>
                  <a:lnTo>
                    <a:pt x="78" y="209"/>
                  </a:lnTo>
                  <a:lnTo>
                    <a:pt x="68" y="206"/>
                  </a:lnTo>
                  <a:lnTo>
                    <a:pt x="58" y="203"/>
                  </a:lnTo>
                  <a:lnTo>
                    <a:pt x="50" y="198"/>
                  </a:lnTo>
                  <a:lnTo>
                    <a:pt x="42" y="193"/>
                  </a:lnTo>
                  <a:lnTo>
                    <a:pt x="35" y="187"/>
                  </a:lnTo>
                  <a:lnTo>
                    <a:pt x="27" y="180"/>
                  </a:lnTo>
                  <a:lnTo>
                    <a:pt x="22" y="172"/>
                  </a:lnTo>
                  <a:lnTo>
                    <a:pt x="16" y="164"/>
                  </a:lnTo>
                  <a:lnTo>
                    <a:pt x="13" y="154"/>
                  </a:lnTo>
                  <a:lnTo>
                    <a:pt x="8" y="144"/>
                  </a:lnTo>
                  <a:lnTo>
                    <a:pt x="5" y="135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102"/>
                  </a:lnTo>
                  <a:lnTo>
                    <a:pt x="0" y="92"/>
                  </a:lnTo>
                  <a:lnTo>
                    <a:pt x="1" y="81"/>
                  </a:lnTo>
                  <a:lnTo>
                    <a:pt x="3" y="71"/>
                  </a:lnTo>
                  <a:lnTo>
                    <a:pt x="6" y="63"/>
                  </a:lnTo>
                  <a:lnTo>
                    <a:pt x="9" y="53"/>
                  </a:lnTo>
                  <a:lnTo>
                    <a:pt x="14" y="45"/>
                  </a:lnTo>
                  <a:lnTo>
                    <a:pt x="19" y="37"/>
                  </a:lnTo>
                  <a:lnTo>
                    <a:pt x="26" y="31"/>
                  </a:lnTo>
                  <a:lnTo>
                    <a:pt x="32" y="24"/>
                  </a:lnTo>
                  <a:lnTo>
                    <a:pt x="39" y="18"/>
                  </a:lnTo>
                  <a:lnTo>
                    <a:pt x="47" y="13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1" y="1"/>
                  </a:lnTo>
                  <a:lnTo>
                    <a:pt x="81" y="0"/>
                  </a:lnTo>
                  <a:lnTo>
                    <a:pt x="9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54"/>
            <p:cNvSpPr>
              <a:spLocks/>
            </p:cNvSpPr>
            <p:nvPr/>
          </p:nvSpPr>
          <p:spPr bwMode="auto">
            <a:xfrm>
              <a:off x="3662" y="1844"/>
              <a:ext cx="98" cy="210"/>
            </a:xfrm>
            <a:custGeom>
              <a:avLst/>
              <a:gdLst>
                <a:gd name="T0" fmla="*/ 91 w 98"/>
                <a:gd name="T1" fmla="*/ 0 h 210"/>
                <a:gd name="T2" fmla="*/ 86 w 98"/>
                <a:gd name="T3" fmla="*/ 3 h 210"/>
                <a:gd name="T4" fmla="*/ 81 w 98"/>
                <a:gd name="T5" fmla="*/ 8 h 210"/>
                <a:gd name="T6" fmla="*/ 78 w 98"/>
                <a:gd name="T7" fmla="*/ 13 h 210"/>
                <a:gd name="T8" fmla="*/ 73 w 98"/>
                <a:gd name="T9" fmla="*/ 19 h 210"/>
                <a:gd name="T10" fmla="*/ 68 w 98"/>
                <a:gd name="T11" fmla="*/ 36 h 210"/>
                <a:gd name="T12" fmla="*/ 63 w 98"/>
                <a:gd name="T13" fmla="*/ 52 h 210"/>
                <a:gd name="T14" fmla="*/ 60 w 98"/>
                <a:gd name="T15" fmla="*/ 70 h 210"/>
                <a:gd name="T16" fmla="*/ 58 w 98"/>
                <a:gd name="T17" fmla="*/ 86 h 210"/>
                <a:gd name="T18" fmla="*/ 58 w 98"/>
                <a:gd name="T19" fmla="*/ 99 h 210"/>
                <a:gd name="T20" fmla="*/ 58 w 98"/>
                <a:gd name="T21" fmla="*/ 110 h 210"/>
                <a:gd name="T22" fmla="*/ 58 w 98"/>
                <a:gd name="T23" fmla="*/ 122 h 210"/>
                <a:gd name="T24" fmla="*/ 60 w 98"/>
                <a:gd name="T25" fmla="*/ 136 h 210"/>
                <a:gd name="T26" fmla="*/ 63 w 98"/>
                <a:gd name="T27" fmla="*/ 151 h 210"/>
                <a:gd name="T28" fmla="*/ 66 w 98"/>
                <a:gd name="T29" fmla="*/ 166 h 210"/>
                <a:gd name="T30" fmla="*/ 71 w 98"/>
                <a:gd name="T31" fmla="*/ 179 h 210"/>
                <a:gd name="T32" fmla="*/ 79 w 98"/>
                <a:gd name="T33" fmla="*/ 192 h 210"/>
                <a:gd name="T34" fmla="*/ 83 w 98"/>
                <a:gd name="T35" fmla="*/ 196 h 210"/>
                <a:gd name="T36" fmla="*/ 87 w 98"/>
                <a:gd name="T37" fmla="*/ 201 h 210"/>
                <a:gd name="T38" fmla="*/ 92 w 98"/>
                <a:gd name="T39" fmla="*/ 206 h 210"/>
                <a:gd name="T40" fmla="*/ 97 w 98"/>
                <a:gd name="T41" fmla="*/ 209 h 210"/>
                <a:gd name="T42" fmla="*/ 87 w 98"/>
                <a:gd name="T43" fmla="*/ 209 h 210"/>
                <a:gd name="T44" fmla="*/ 78 w 98"/>
                <a:gd name="T45" fmla="*/ 209 h 210"/>
                <a:gd name="T46" fmla="*/ 68 w 98"/>
                <a:gd name="T47" fmla="*/ 206 h 210"/>
                <a:gd name="T48" fmla="*/ 58 w 98"/>
                <a:gd name="T49" fmla="*/ 203 h 210"/>
                <a:gd name="T50" fmla="*/ 50 w 98"/>
                <a:gd name="T51" fmla="*/ 198 h 210"/>
                <a:gd name="T52" fmla="*/ 42 w 98"/>
                <a:gd name="T53" fmla="*/ 193 h 210"/>
                <a:gd name="T54" fmla="*/ 35 w 98"/>
                <a:gd name="T55" fmla="*/ 187 h 210"/>
                <a:gd name="T56" fmla="*/ 27 w 98"/>
                <a:gd name="T57" fmla="*/ 180 h 210"/>
                <a:gd name="T58" fmla="*/ 22 w 98"/>
                <a:gd name="T59" fmla="*/ 172 h 210"/>
                <a:gd name="T60" fmla="*/ 16 w 98"/>
                <a:gd name="T61" fmla="*/ 164 h 210"/>
                <a:gd name="T62" fmla="*/ 13 w 98"/>
                <a:gd name="T63" fmla="*/ 154 h 210"/>
                <a:gd name="T64" fmla="*/ 8 w 98"/>
                <a:gd name="T65" fmla="*/ 144 h 210"/>
                <a:gd name="T66" fmla="*/ 5 w 98"/>
                <a:gd name="T67" fmla="*/ 135 h 210"/>
                <a:gd name="T68" fmla="*/ 3 w 98"/>
                <a:gd name="T69" fmla="*/ 123 h 210"/>
                <a:gd name="T70" fmla="*/ 1 w 98"/>
                <a:gd name="T71" fmla="*/ 114 h 210"/>
                <a:gd name="T72" fmla="*/ 0 w 98"/>
                <a:gd name="T73" fmla="*/ 102 h 210"/>
                <a:gd name="T74" fmla="*/ 0 w 98"/>
                <a:gd name="T75" fmla="*/ 92 h 210"/>
                <a:gd name="T76" fmla="*/ 1 w 98"/>
                <a:gd name="T77" fmla="*/ 81 h 210"/>
                <a:gd name="T78" fmla="*/ 3 w 98"/>
                <a:gd name="T79" fmla="*/ 71 h 210"/>
                <a:gd name="T80" fmla="*/ 6 w 98"/>
                <a:gd name="T81" fmla="*/ 63 h 210"/>
                <a:gd name="T82" fmla="*/ 9 w 98"/>
                <a:gd name="T83" fmla="*/ 53 h 210"/>
                <a:gd name="T84" fmla="*/ 14 w 98"/>
                <a:gd name="T85" fmla="*/ 45 h 210"/>
                <a:gd name="T86" fmla="*/ 19 w 98"/>
                <a:gd name="T87" fmla="*/ 37 h 210"/>
                <a:gd name="T88" fmla="*/ 26 w 98"/>
                <a:gd name="T89" fmla="*/ 31 h 210"/>
                <a:gd name="T90" fmla="*/ 32 w 98"/>
                <a:gd name="T91" fmla="*/ 24 h 210"/>
                <a:gd name="T92" fmla="*/ 39 w 98"/>
                <a:gd name="T93" fmla="*/ 18 h 210"/>
                <a:gd name="T94" fmla="*/ 47 w 98"/>
                <a:gd name="T95" fmla="*/ 13 h 210"/>
                <a:gd name="T96" fmla="*/ 55 w 98"/>
                <a:gd name="T97" fmla="*/ 8 h 210"/>
                <a:gd name="T98" fmla="*/ 63 w 98"/>
                <a:gd name="T99" fmla="*/ 5 h 210"/>
                <a:gd name="T100" fmla="*/ 71 w 98"/>
                <a:gd name="T101" fmla="*/ 1 h 210"/>
                <a:gd name="T102" fmla="*/ 81 w 98"/>
                <a:gd name="T103" fmla="*/ 0 h 210"/>
                <a:gd name="T104" fmla="*/ 91 w 98"/>
                <a:gd name="T105" fmla="*/ 0 h 21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8"/>
                <a:gd name="T160" fmla="*/ 0 h 210"/>
                <a:gd name="T161" fmla="*/ 98 w 98"/>
                <a:gd name="T162" fmla="*/ 210 h 21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8" h="210">
                  <a:moveTo>
                    <a:pt x="91" y="0"/>
                  </a:moveTo>
                  <a:lnTo>
                    <a:pt x="86" y="3"/>
                  </a:lnTo>
                  <a:lnTo>
                    <a:pt x="81" y="8"/>
                  </a:lnTo>
                  <a:lnTo>
                    <a:pt x="78" y="13"/>
                  </a:lnTo>
                  <a:lnTo>
                    <a:pt x="73" y="19"/>
                  </a:lnTo>
                  <a:lnTo>
                    <a:pt x="68" y="36"/>
                  </a:lnTo>
                  <a:lnTo>
                    <a:pt x="63" y="52"/>
                  </a:lnTo>
                  <a:lnTo>
                    <a:pt x="60" y="70"/>
                  </a:lnTo>
                  <a:lnTo>
                    <a:pt x="58" y="86"/>
                  </a:lnTo>
                  <a:lnTo>
                    <a:pt x="58" y="99"/>
                  </a:lnTo>
                  <a:lnTo>
                    <a:pt x="58" y="110"/>
                  </a:lnTo>
                  <a:lnTo>
                    <a:pt x="58" y="122"/>
                  </a:lnTo>
                  <a:lnTo>
                    <a:pt x="60" y="136"/>
                  </a:lnTo>
                  <a:lnTo>
                    <a:pt x="63" y="151"/>
                  </a:lnTo>
                  <a:lnTo>
                    <a:pt x="66" y="166"/>
                  </a:lnTo>
                  <a:lnTo>
                    <a:pt x="71" y="179"/>
                  </a:lnTo>
                  <a:lnTo>
                    <a:pt x="79" y="192"/>
                  </a:lnTo>
                  <a:lnTo>
                    <a:pt x="83" y="196"/>
                  </a:lnTo>
                  <a:lnTo>
                    <a:pt x="87" y="201"/>
                  </a:lnTo>
                  <a:lnTo>
                    <a:pt x="92" y="206"/>
                  </a:lnTo>
                  <a:lnTo>
                    <a:pt x="97" y="209"/>
                  </a:lnTo>
                  <a:lnTo>
                    <a:pt x="87" y="209"/>
                  </a:lnTo>
                  <a:lnTo>
                    <a:pt x="78" y="209"/>
                  </a:lnTo>
                  <a:lnTo>
                    <a:pt x="68" y="206"/>
                  </a:lnTo>
                  <a:lnTo>
                    <a:pt x="58" y="203"/>
                  </a:lnTo>
                  <a:lnTo>
                    <a:pt x="50" y="198"/>
                  </a:lnTo>
                  <a:lnTo>
                    <a:pt x="42" y="193"/>
                  </a:lnTo>
                  <a:lnTo>
                    <a:pt x="35" y="187"/>
                  </a:lnTo>
                  <a:lnTo>
                    <a:pt x="27" y="180"/>
                  </a:lnTo>
                  <a:lnTo>
                    <a:pt x="22" y="172"/>
                  </a:lnTo>
                  <a:lnTo>
                    <a:pt x="16" y="164"/>
                  </a:lnTo>
                  <a:lnTo>
                    <a:pt x="13" y="154"/>
                  </a:lnTo>
                  <a:lnTo>
                    <a:pt x="8" y="144"/>
                  </a:lnTo>
                  <a:lnTo>
                    <a:pt x="5" y="135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102"/>
                  </a:lnTo>
                  <a:lnTo>
                    <a:pt x="0" y="92"/>
                  </a:lnTo>
                  <a:lnTo>
                    <a:pt x="1" y="81"/>
                  </a:lnTo>
                  <a:lnTo>
                    <a:pt x="3" y="71"/>
                  </a:lnTo>
                  <a:lnTo>
                    <a:pt x="6" y="63"/>
                  </a:lnTo>
                  <a:lnTo>
                    <a:pt x="9" y="53"/>
                  </a:lnTo>
                  <a:lnTo>
                    <a:pt x="14" y="45"/>
                  </a:lnTo>
                  <a:lnTo>
                    <a:pt x="19" y="37"/>
                  </a:lnTo>
                  <a:lnTo>
                    <a:pt x="26" y="31"/>
                  </a:lnTo>
                  <a:lnTo>
                    <a:pt x="32" y="24"/>
                  </a:lnTo>
                  <a:lnTo>
                    <a:pt x="39" y="18"/>
                  </a:lnTo>
                  <a:lnTo>
                    <a:pt x="47" y="13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1" y="1"/>
                  </a:lnTo>
                  <a:lnTo>
                    <a:pt x="81" y="0"/>
                  </a:lnTo>
                  <a:lnTo>
                    <a:pt x="9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55"/>
            <p:cNvSpPr>
              <a:spLocks/>
            </p:cNvSpPr>
            <p:nvPr/>
          </p:nvSpPr>
          <p:spPr bwMode="auto">
            <a:xfrm>
              <a:off x="3493" y="1774"/>
              <a:ext cx="75" cy="150"/>
            </a:xfrm>
            <a:custGeom>
              <a:avLst/>
              <a:gdLst>
                <a:gd name="T0" fmla="*/ 37 w 75"/>
                <a:gd name="T1" fmla="*/ 0 h 150"/>
                <a:gd name="T2" fmla="*/ 29 w 75"/>
                <a:gd name="T3" fmla="*/ 2 h 150"/>
                <a:gd name="T4" fmla="*/ 22 w 75"/>
                <a:gd name="T5" fmla="*/ 5 h 150"/>
                <a:gd name="T6" fmla="*/ 16 w 75"/>
                <a:gd name="T7" fmla="*/ 13 h 150"/>
                <a:gd name="T8" fmla="*/ 11 w 75"/>
                <a:gd name="T9" fmla="*/ 21 h 150"/>
                <a:gd name="T10" fmla="*/ 6 w 75"/>
                <a:gd name="T11" fmla="*/ 32 h 150"/>
                <a:gd name="T12" fmla="*/ 3 w 75"/>
                <a:gd name="T13" fmla="*/ 45 h 150"/>
                <a:gd name="T14" fmla="*/ 0 w 75"/>
                <a:gd name="T15" fmla="*/ 60 h 150"/>
                <a:gd name="T16" fmla="*/ 0 w 75"/>
                <a:gd name="T17" fmla="*/ 75 h 150"/>
                <a:gd name="T18" fmla="*/ 0 w 75"/>
                <a:gd name="T19" fmla="*/ 89 h 150"/>
                <a:gd name="T20" fmla="*/ 3 w 75"/>
                <a:gd name="T21" fmla="*/ 104 h 150"/>
                <a:gd name="T22" fmla="*/ 6 w 75"/>
                <a:gd name="T23" fmla="*/ 117 h 150"/>
                <a:gd name="T24" fmla="*/ 11 w 75"/>
                <a:gd name="T25" fmla="*/ 128 h 150"/>
                <a:gd name="T26" fmla="*/ 16 w 75"/>
                <a:gd name="T27" fmla="*/ 136 h 150"/>
                <a:gd name="T28" fmla="*/ 22 w 75"/>
                <a:gd name="T29" fmla="*/ 145 h 150"/>
                <a:gd name="T30" fmla="*/ 29 w 75"/>
                <a:gd name="T31" fmla="*/ 148 h 150"/>
                <a:gd name="T32" fmla="*/ 37 w 75"/>
                <a:gd name="T33" fmla="*/ 149 h 150"/>
                <a:gd name="T34" fmla="*/ 43 w 75"/>
                <a:gd name="T35" fmla="*/ 148 h 150"/>
                <a:gd name="T36" fmla="*/ 52 w 75"/>
                <a:gd name="T37" fmla="*/ 145 h 150"/>
                <a:gd name="T38" fmla="*/ 58 w 75"/>
                <a:gd name="T39" fmla="*/ 136 h 150"/>
                <a:gd name="T40" fmla="*/ 63 w 75"/>
                <a:gd name="T41" fmla="*/ 128 h 150"/>
                <a:gd name="T42" fmla="*/ 68 w 75"/>
                <a:gd name="T43" fmla="*/ 117 h 150"/>
                <a:gd name="T44" fmla="*/ 71 w 75"/>
                <a:gd name="T45" fmla="*/ 104 h 150"/>
                <a:gd name="T46" fmla="*/ 74 w 75"/>
                <a:gd name="T47" fmla="*/ 89 h 150"/>
                <a:gd name="T48" fmla="*/ 74 w 75"/>
                <a:gd name="T49" fmla="*/ 75 h 150"/>
                <a:gd name="T50" fmla="*/ 74 w 75"/>
                <a:gd name="T51" fmla="*/ 60 h 150"/>
                <a:gd name="T52" fmla="*/ 71 w 75"/>
                <a:gd name="T53" fmla="*/ 45 h 150"/>
                <a:gd name="T54" fmla="*/ 68 w 75"/>
                <a:gd name="T55" fmla="*/ 32 h 150"/>
                <a:gd name="T56" fmla="*/ 63 w 75"/>
                <a:gd name="T57" fmla="*/ 21 h 150"/>
                <a:gd name="T58" fmla="*/ 58 w 75"/>
                <a:gd name="T59" fmla="*/ 13 h 150"/>
                <a:gd name="T60" fmla="*/ 52 w 75"/>
                <a:gd name="T61" fmla="*/ 5 h 150"/>
                <a:gd name="T62" fmla="*/ 43 w 75"/>
                <a:gd name="T63" fmla="*/ 2 h 150"/>
                <a:gd name="T64" fmla="*/ 37 w 75"/>
                <a:gd name="T65" fmla="*/ 0 h 1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5"/>
                <a:gd name="T100" fmla="*/ 0 h 150"/>
                <a:gd name="T101" fmla="*/ 75 w 75"/>
                <a:gd name="T102" fmla="*/ 150 h 1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5" h="150">
                  <a:moveTo>
                    <a:pt x="37" y="0"/>
                  </a:moveTo>
                  <a:lnTo>
                    <a:pt x="29" y="2"/>
                  </a:lnTo>
                  <a:lnTo>
                    <a:pt x="22" y="5"/>
                  </a:lnTo>
                  <a:lnTo>
                    <a:pt x="16" y="13"/>
                  </a:lnTo>
                  <a:lnTo>
                    <a:pt x="11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3" y="104"/>
                  </a:lnTo>
                  <a:lnTo>
                    <a:pt x="6" y="117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2" y="145"/>
                  </a:lnTo>
                  <a:lnTo>
                    <a:pt x="29" y="148"/>
                  </a:lnTo>
                  <a:lnTo>
                    <a:pt x="37" y="149"/>
                  </a:lnTo>
                  <a:lnTo>
                    <a:pt x="43" y="148"/>
                  </a:lnTo>
                  <a:lnTo>
                    <a:pt x="52" y="145"/>
                  </a:lnTo>
                  <a:lnTo>
                    <a:pt x="58" y="136"/>
                  </a:lnTo>
                  <a:lnTo>
                    <a:pt x="63" y="128"/>
                  </a:lnTo>
                  <a:lnTo>
                    <a:pt x="68" y="117"/>
                  </a:lnTo>
                  <a:lnTo>
                    <a:pt x="71" y="104"/>
                  </a:lnTo>
                  <a:lnTo>
                    <a:pt x="74" y="89"/>
                  </a:lnTo>
                  <a:lnTo>
                    <a:pt x="74" y="75"/>
                  </a:lnTo>
                  <a:lnTo>
                    <a:pt x="74" y="60"/>
                  </a:lnTo>
                  <a:lnTo>
                    <a:pt x="71" y="45"/>
                  </a:lnTo>
                  <a:lnTo>
                    <a:pt x="68" y="32"/>
                  </a:lnTo>
                  <a:lnTo>
                    <a:pt x="63" y="21"/>
                  </a:lnTo>
                  <a:lnTo>
                    <a:pt x="58" y="13"/>
                  </a:lnTo>
                  <a:lnTo>
                    <a:pt x="52" y="5"/>
                  </a:lnTo>
                  <a:lnTo>
                    <a:pt x="43" y="2"/>
                  </a:lnTo>
                  <a:lnTo>
                    <a:pt x="3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3493" y="1774"/>
              <a:ext cx="75" cy="150"/>
            </a:xfrm>
            <a:custGeom>
              <a:avLst/>
              <a:gdLst>
                <a:gd name="T0" fmla="*/ 37 w 75"/>
                <a:gd name="T1" fmla="*/ 0 h 150"/>
                <a:gd name="T2" fmla="*/ 29 w 75"/>
                <a:gd name="T3" fmla="*/ 2 h 150"/>
                <a:gd name="T4" fmla="*/ 22 w 75"/>
                <a:gd name="T5" fmla="*/ 5 h 150"/>
                <a:gd name="T6" fmla="*/ 16 w 75"/>
                <a:gd name="T7" fmla="*/ 13 h 150"/>
                <a:gd name="T8" fmla="*/ 11 w 75"/>
                <a:gd name="T9" fmla="*/ 21 h 150"/>
                <a:gd name="T10" fmla="*/ 6 w 75"/>
                <a:gd name="T11" fmla="*/ 32 h 150"/>
                <a:gd name="T12" fmla="*/ 3 w 75"/>
                <a:gd name="T13" fmla="*/ 45 h 150"/>
                <a:gd name="T14" fmla="*/ 0 w 75"/>
                <a:gd name="T15" fmla="*/ 60 h 150"/>
                <a:gd name="T16" fmla="*/ 0 w 75"/>
                <a:gd name="T17" fmla="*/ 75 h 150"/>
                <a:gd name="T18" fmla="*/ 0 w 75"/>
                <a:gd name="T19" fmla="*/ 89 h 150"/>
                <a:gd name="T20" fmla="*/ 3 w 75"/>
                <a:gd name="T21" fmla="*/ 104 h 150"/>
                <a:gd name="T22" fmla="*/ 6 w 75"/>
                <a:gd name="T23" fmla="*/ 117 h 150"/>
                <a:gd name="T24" fmla="*/ 11 w 75"/>
                <a:gd name="T25" fmla="*/ 128 h 150"/>
                <a:gd name="T26" fmla="*/ 16 w 75"/>
                <a:gd name="T27" fmla="*/ 136 h 150"/>
                <a:gd name="T28" fmla="*/ 22 w 75"/>
                <a:gd name="T29" fmla="*/ 145 h 150"/>
                <a:gd name="T30" fmla="*/ 29 w 75"/>
                <a:gd name="T31" fmla="*/ 148 h 150"/>
                <a:gd name="T32" fmla="*/ 37 w 75"/>
                <a:gd name="T33" fmla="*/ 149 h 150"/>
                <a:gd name="T34" fmla="*/ 43 w 75"/>
                <a:gd name="T35" fmla="*/ 148 h 150"/>
                <a:gd name="T36" fmla="*/ 52 w 75"/>
                <a:gd name="T37" fmla="*/ 145 h 150"/>
                <a:gd name="T38" fmla="*/ 58 w 75"/>
                <a:gd name="T39" fmla="*/ 136 h 150"/>
                <a:gd name="T40" fmla="*/ 63 w 75"/>
                <a:gd name="T41" fmla="*/ 128 h 150"/>
                <a:gd name="T42" fmla="*/ 68 w 75"/>
                <a:gd name="T43" fmla="*/ 117 h 150"/>
                <a:gd name="T44" fmla="*/ 71 w 75"/>
                <a:gd name="T45" fmla="*/ 104 h 150"/>
                <a:gd name="T46" fmla="*/ 74 w 75"/>
                <a:gd name="T47" fmla="*/ 89 h 150"/>
                <a:gd name="T48" fmla="*/ 74 w 75"/>
                <a:gd name="T49" fmla="*/ 75 h 150"/>
                <a:gd name="T50" fmla="*/ 74 w 75"/>
                <a:gd name="T51" fmla="*/ 60 h 150"/>
                <a:gd name="T52" fmla="*/ 71 w 75"/>
                <a:gd name="T53" fmla="*/ 45 h 150"/>
                <a:gd name="T54" fmla="*/ 68 w 75"/>
                <a:gd name="T55" fmla="*/ 32 h 150"/>
                <a:gd name="T56" fmla="*/ 63 w 75"/>
                <a:gd name="T57" fmla="*/ 21 h 150"/>
                <a:gd name="T58" fmla="*/ 58 w 75"/>
                <a:gd name="T59" fmla="*/ 13 h 150"/>
                <a:gd name="T60" fmla="*/ 52 w 75"/>
                <a:gd name="T61" fmla="*/ 5 h 150"/>
                <a:gd name="T62" fmla="*/ 43 w 75"/>
                <a:gd name="T63" fmla="*/ 2 h 150"/>
                <a:gd name="T64" fmla="*/ 37 w 75"/>
                <a:gd name="T65" fmla="*/ 0 h 1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5"/>
                <a:gd name="T100" fmla="*/ 0 h 150"/>
                <a:gd name="T101" fmla="*/ 75 w 75"/>
                <a:gd name="T102" fmla="*/ 150 h 1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5" h="150">
                  <a:moveTo>
                    <a:pt x="37" y="0"/>
                  </a:moveTo>
                  <a:lnTo>
                    <a:pt x="29" y="2"/>
                  </a:lnTo>
                  <a:lnTo>
                    <a:pt x="22" y="5"/>
                  </a:lnTo>
                  <a:lnTo>
                    <a:pt x="16" y="13"/>
                  </a:lnTo>
                  <a:lnTo>
                    <a:pt x="11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3" y="104"/>
                  </a:lnTo>
                  <a:lnTo>
                    <a:pt x="6" y="117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2" y="145"/>
                  </a:lnTo>
                  <a:lnTo>
                    <a:pt x="29" y="148"/>
                  </a:lnTo>
                  <a:lnTo>
                    <a:pt x="37" y="149"/>
                  </a:lnTo>
                  <a:lnTo>
                    <a:pt x="43" y="148"/>
                  </a:lnTo>
                  <a:lnTo>
                    <a:pt x="52" y="145"/>
                  </a:lnTo>
                  <a:lnTo>
                    <a:pt x="58" y="136"/>
                  </a:lnTo>
                  <a:lnTo>
                    <a:pt x="63" y="128"/>
                  </a:lnTo>
                  <a:lnTo>
                    <a:pt x="68" y="117"/>
                  </a:lnTo>
                  <a:lnTo>
                    <a:pt x="71" y="104"/>
                  </a:lnTo>
                  <a:lnTo>
                    <a:pt x="74" y="89"/>
                  </a:lnTo>
                  <a:lnTo>
                    <a:pt x="74" y="75"/>
                  </a:lnTo>
                  <a:lnTo>
                    <a:pt x="74" y="60"/>
                  </a:lnTo>
                  <a:lnTo>
                    <a:pt x="71" y="45"/>
                  </a:lnTo>
                  <a:lnTo>
                    <a:pt x="68" y="32"/>
                  </a:lnTo>
                  <a:lnTo>
                    <a:pt x="63" y="21"/>
                  </a:lnTo>
                  <a:lnTo>
                    <a:pt x="58" y="13"/>
                  </a:lnTo>
                  <a:lnTo>
                    <a:pt x="52" y="5"/>
                  </a:lnTo>
                  <a:lnTo>
                    <a:pt x="43" y="2"/>
                  </a:lnTo>
                  <a:lnTo>
                    <a:pt x="37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3275" y="2011"/>
              <a:ext cx="53" cy="105"/>
            </a:xfrm>
            <a:custGeom>
              <a:avLst/>
              <a:gdLst>
                <a:gd name="T0" fmla="*/ 26 w 53"/>
                <a:gd name="T1" fmla="*/ 0 h 105"/>
                <a:gd name="T2" fmla="*/ 21 w 53"/>
                <a:gd name="T3" fmla="*/ 0 h 105"/>
                <a:gd name="T4" fmla="*/ 16 w 53"/>
                <a:gd name="T5" fmla="*/ 3 h 105"/>
                <a:gd name="T6" fmla="*/ 11 w 53"/>
                <a:gd name="T7" fmla="*/ 8 h 105"/>
                <a:gd name="T8" fmla="*/ 8 w 53"/>
                <a:gd name="T9" fmla="*/ 15 h 105"/>
                <a:gd name="T10" fmla="*/ 5 w 53"/>
                <a:gd name="T11" fmla="*/ 23 h 105"/>
                <a:gd name="T12" fmla="*/ 1 w 53"/>
                <a:gd name="T13" fmla="*/ 31 h 105"/>
                <a:gd name="T14" fmla="*/ 1 w 53"/>
                <a:gd name="T15" fmla="*/ 41 h 105"/>
                <a:gd name="T16" fmla="*/ 0 w 53"/>
                <a:gd name="T17" fmla="*/ 52 h 105"/>
                <a:gd name="T18" fmla="*/ 1 w 53"/>
                <a:gd name="T19" fmla="*/ 62 h 105"/>
                <a:gd name="T20" fmla="*/ 1 w 53"/>
                <a:gd name="T21" fmla="*/ 72 h 105"/>
                <a:gd name="T22" fmla="*/ 5 w 53"/>
                <a:gd name="T23" fmla="*/ 81 h 105"/>
                <a:gd name="T24" fmla="*/ 8 w 53"/>
                <a:gd name="T25" fmla="*/ 88 h 105"/>
                <a:gd name="T26" fmla="*/ 11 w 53"/>
                <a:gd name="T27" fmla="*/ 94 h 105"/>
                <a:gd name="T28" fmla="*/ 16 w 53"/>
                <a:gd name="T29" fmla="*/ 99 h 105"/>
                <a:gd name="T30" fmla="*/ 21 w 53"/>
                <a:gd name="T31" fmla="*/ 103 h 105"/>
                <a:gd name="T32" fmla="*/ 26 w 53"/>
                <a:gd name="T33" fmla="*/ 104 h 105"/>
                <a:gd name="T34" fmla="*/ 31 w 53"/>
                <a:gd name="T35" fmla="*/ 103 h 105"/>
                <a:gd name="T36" fmla="*/ 36 w 53"/>
                <a:gd name="T37" fmla="*/ 99 h 105"/>
                <a:gd name="T38" fmla="*/ 40 w 53"/>
                <a:gd name="T39" fmla="*/ 94 h 105"/>
                <a:gd name="T40" fmla="*/ 45 w 53"/>
                <a:gd name="T41" fmla="*/ 88 h 105"/>
                <a:gd name="T42" fmla="*/ 49 w 53"/>
                <a:gd name="T43" fmla="*/ 81 h 105"/>
                <a:gd name="T44" fmla="*/ 50 w 53"/>
                <a:gd name="T45" fmla="*/ 72 h 105"/>
                <a:gd name="T46" fmla="*/ 52 w 53"/>
                <a:gd name="T47" fmla="*/ 62 h 105"/>
                <a:gd name="T48" fmla="*/ 52 w 53"/>
                <a:gd name="T49" fmla="*/ 52 h 105"/>
                <a:gd name="T50" fmla="*/ 52 w 53"/>
                <a:gd name="T51" fmla="*/ 41 h 105"/>
                <a:gd name="T52" fmla="*/ 50 w 53"/>
                <a:gd name="T53" fmla="*/ 31 h 105"/>
                <a:gd name="T54" fmla="*/ 49 w 53"/>
                <a:gd name="T55" fmla="*/ 23 h 105"/>
                <a:gd name="T56" fmla="*/ 45 w 53"/>
                <a:gd name="T57" fmla="*/ 15 h 105"/>
                <a:gd name="T58" fmla="*/ 40 w 53"/>
                <a:gd name="T59" fmla="*/ 8 h 105"/>
                <a:gd name="T60" fmla="*/ 36 w 53"/>
                <a:gd name="T61" fmla="*/ 3 h 105"/>
                <a:gd name="T62" fmla="*/ 31 w 53"/>
                <a:gd name="T63" fmla="*/ 0 h 105"/>
                <a:gd name="T64" fmla="*/ 26 w 53"/>
                <a:gd name="T65" fmla="*/ 0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3"/>
                <a:gd name="T100" fmla="*/ 0 h 105"/>
                <a:gd name="T101" fmla="*/ 53 w 53"/>
                <a:gd name="T102" fmla="*/ 105 h 10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3" h="105">
                  <a:moveTo>
                    <a:pt x="26" y="0"/>
                  </a:moveTo>
                  <a:lnTo>
                    <a:pt x="21" y="0"/>
                  </a:lnTo>
                  <a:lnTo>
                    <a:pt x="16" y="3"/>
                  </a:lnTo>
                  <a:lnTo>
                    <a:pt x="11" y="8"/>
                  </a:lnTo>
                  <a:lnTo>
                    <a:pt x="8" y="15"/>
                  </a:lnTo>
                  <a:lnTo>
                    <a:pt x="5" y="23"/>
                  </a:lnTo>
                  <a:lnTo>
                    <a:pt x="1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1" y="72"/>
                  </a:lnTo>
                  <a:lnTo>
                    <a:pt x="5" y="81"/>
                  </a:lnTo>
                  <a:lnTo>
                    <a:pt x="8" y="88"/>
                  </a:lnTo>
                  <a:lnTo>
                    <a:pt x="11" y="94"/>
                  </a:lnTo>
                  <a:lnTo>
                    <a:pt x="16" y="99"/>
                  </a:lnTo>
                  <a:lnTo>
                    <a:pt x="21" y="103"/>
                  </a:lnTo>
                  <a:lnTo>
                    <a:pt x="26" y="104"/>
                  </a:lnTo>
                  <a:lnTo>
                    <a:pt x="31" y="103"/>
                  </a:lnTo>
                  <a:lnTo>
                    <a:pt x="36" y="99"/>
                  </a:lnTo>
                  <a:lnTo>
                    <a:pt x="40" y="94"/>
                  </a:lnTo>
                  <a:lnTo>
                    <a:pt x="45" y="88"/>
                  </a:lnTo>
                  <a:lnTo>
                    <a:pt x="49" y="81"/>
                  </a:lnTo>
                  <a:lnTo>
                    <a:pt x="50" y="72"/>
                  </a:lnTo>
                  <a:lnTo>
                    <a:pt x="52" y="62"/>
                  </a:lnTo>
                  <a:lnTo>
                    <a:pt x="52" y="52"/>
                  </a:lnTo>
                  <a:lnTo>
                    <a:pt x="52" y="41"/>
                  </a:lnTo>
                  <a:lnTo>
                    <a:pt x="50" y="31"/>
                  </a:lnTo>
                  <a:lnTo>
                    <a:pt x="49" y="23"/>
                  </a:lnTo>
                  <a:lnTo>
                    <a:pt x="45" y="15"/>
                  </a:lnTo>
                  <a:lnTo>
                    <a:pt x="40" y="8"/>
                  </a:lnTo>
                  <a:lnTo>
                    <a:pt x="36" y="3"/>
                  </a:lnTo>
                  <a:lnTo>
                    <a:pt x="31" y="0"/>
                  </a:lnTo>
                  <a:lnTo>
                    <a:pt x="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58"/>
            <p:cNvSpPr>
              <a:spLocks/>
            </p:cNvSpPr>
            <p:nvPr/>
          </p:nvSpPr>
          <p:spPr bwMode="auto">
            <a:xfrm>
              <a:off x="3275" y="2011"/>
              <a:ext cx="53" cy="105"/>
            </a:xfrm>
            <a:custGeom>
              <a:avLst/>
              <a:gdLst>
                <a:gd name="T0" fmla="*/ 26 w 53"/>
                <a:gd name="T1" fmla="*/ 0 h 105"/>
                <a:gd name="T2" fmla="*/ 21 w 53"/>
                <a:gd name="T3" fmla="*/ 0 h 105"/>
                <a:gd name="T4" fmla="*/ 16 w 53"/>
                <a:gd name="T5" fmla="*/ 3 h 105"/>
                <a:gd name="T6" fmla="*/ 11 w 53"/>
                <a:gd name="T7" fmla="*/ 8 h 105"/>
                <a:gd name="T8" fmla="*/ 8 w 53"/>
                <a:gd name="T9" fmla="*/ 15 h 105"/>
                <a:gd name="T10" fmla="*/ 5 w 53"/>
                <a:gd name="T11" fmla="*/ 23 h 105"/>
                <a:gd name="T12" fmla="*/ 1 w 53"/>
                <a:gd name="T13" fmla="*/ 31 h 105"/>
                <a:gd name="T14" fmla="*/ 1 w 53"/>
                <a:gd name="T15" fmla="*/ 41 h 105"/>
                <a:gd name="T16" fmla="*/ 0 w 53"/>
                <a:gd name="T17" fmla="*/ 52 h 105"/>
                <a:gd name="T18" fmla="*/ 1 w 53"/>
                <a:gd name="T19" fmla="*/ 62 h 105"/>
                <a:gd name="T20" fmla="*/ 1 w 53"/>
                <a:gd name="T21" fmla="*/ 72 h 105"/>
                <a:gd name="T22" fmla="*/ 5 w 53"/>
                <a:gd name="T23" fmla="*/ 81 h 105"/>
                <a:gd name="T24" fmla="*/ 8 w 53"/>
                <a:gd name="T25" fmla="*/ 88 h 105"/>
                <a:gd name="T26" fmla="*/ 11 w 53"/>
                <a:gd name="T27" fmla="*/ 94 h 105"/>
                <a:gd name="T28" fmla="*/ 16 w 53"/>
                <a:gd name="T29" fmla="*/ 99 h 105"/>
                <a:gd name="T30" fmla="*/ 21 w 53"/>
                <a:gd name="T31" fmla="*/ 103 h 105"/>
                <a:gd name="T32" fmla="*/ 26 w 53"/>
                <a:gd name="T33" fmla="*/ 104 h 105"/>
                <a:gd name="T34" fmla="*/ 31 w 53"/>
                <a:gd name="T35" fmla="*/ 103 h 105"/>
                <a:gd name="T36" fmla="*/ 36 w 53"/>
                <a:gd name="T37" fmla="*/ 99 h 105"/>
                <a:gd name="T38" fmla="*/ 40 w 53"/>
                <a:gd name="T39" fmla="*/ 94 h 105"/>
                <a:gd name="T40" fmla="*/ 45 w 53"/>
                <a:gd name="T41" fmla="*/ 88 h 105"/>
                <a:gd name="T42" fmla="*/ 49 w 53"/>
                <a:gd name="T43" fmla="*/ 81 h 105"/>
                <a:gd name="T44" fmla="*/ 50 w 53"/>
                <a:gd name="T45" fmla="*/ 72 h 105"/>
                <a:gd name="T46" fmla="*/ 52 w 53"/>
                <a:gd name="T47" fmla="*/ 62 h 105"/>
                <a:gd name="T48" fmla="*/ 52 w 53"/>
                <a:gd name="T49" fmla="*/ 52 h 105"/>
                <a:gd name="T50" fmla="*/ 52 w 53"/>
                <a:gd name="T51" fmla="*/ 41 h 105"/>
                <a:gd name="T52" fmla="*/ 50 w 53"/>
                <a:gd name="T53" fmla="*/ 31 h 105"/>
                <a:gd name="T54" fmla="*/ 49 w 53"/>
                <a:gd name="T55" fmla="*/ 23 h 105"/>
                <a:gd name="T56" fmla="*/ 45 w 53"/>
                <a:gd name="T57" fmla="*/ 15 h 105"/>
                <a:gd name="T58" fmla="*/ 40 w 53"/>
                <a:gd name="T59" fmla="*/ 8 h 105"/>
                <a:gd name="T60" fmla="*/ 36 w 53"/>
                <a:gd name="T61" fmla="*/ 3 h 105"/>
                <a:gd name="T62" fmla="*/ 31 w 53"/>
                <a:gd name="T63" fmla="*/ 0 h 105"/>
                <a:gd name="T64" fmla="*/ 26 w 53"/>
                <a:gd name="T65" fmla="*/ 0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3"/>
                <a:gd name="T100" fmla="*/ 0 h 105"/>
                <a:gd name="T101" fmla="*/ 53 w 53"/>
                <a:gd name="T102" fmla="*/ 105 h 10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3" h="105">
                  <a:moveTo>
                    <a:pt x="26" y="0"/>
                  </a:moveTo>
                  <a:lnTo>
                    <a:pt x="21" y="0"/>
                  </a:lnTo>
                  <a:lnTo>
                    <a:pt x="16" y="3"/>
                  </a:lnTo>
                  <a:lnTo>
                    <a:pt x="11" y="8"/>
                  </a:lnTo>
                  <a:lnTo>
                    <a:pt x="8" y="15"/>
                  </a:lnTo>
                  <a:lnTo>
                    <a:pt x="5" y="23"/>
                  </a:lnTo>
                  <a:lnTo>
                    <a:pt x="1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1" y="72"/>
                  </a:lnTo>
                  <a:lnTo>
                    <a:pt x="5" y="81"/>
                  </a:lnTo>
                  <a:lnTo>
                    <a:pt x="8" y="88"/>
                  </a:lnTo>
                  <a:lnTo>
                    <a:pt x="11" y="94"/>
                  </a:lnTo>
                  <a:lnTo>
                    <a:pt x="16" y="99"/>
                  </a:lnTo>
                  <a:lnTo>
                    <a:pt x="21" y="103"/>
                  </a:lnTo>
                  <a:lnTo>
                    <a:pt x="26" y="104"/>
                  </a:lnTo>
                  <a:lnTo>
                    <a:pt x="31" y="103"/>
                  </a:lnTo>
                  <a:lnTo>
                    <a:pt x="36" y="99"/>
                  </a:lnTo>
                  <a:lnTo>
                    <a:pt x="40" y="94"/>
                  </a:lnTo>
                  <a:lnTo>
                    <a:pt x="45" y="88"/>
                  </a:lnTo>
                  <a:lnTo>
                    <a:pt x="49" y="81"/>
                  </a:lnTo>
                  <a:lnTo>
                    <a:pt x="50" y="72"/>
                  </a:lnTo>
                  <a:lnTo>
                    <a:pt x="52" y="62"/>
                  </a:lnTo>
                  <a:lnTo>
                    <a:pt x="52" y="52"/>
                  </a:lnTo>
                  <a:lnTo>
                    <a:pt x="52" y="41"/>
                  </a:lnTo>
                  <a:lnTo>
                    <a:pt x="50" y="31"/>
                  </a:lnTo>
                  <a:lnTo>
                    <a:pt x="49" y="23"/>
                  </a:lnTo>
                  <a:lnTo>
                    <a:pt x="45" y="15"/>
                  </a:lnTo>
                  <a:lnTo>
                    <a:pt x="40" y="8"/>
                  </a:lnTo>
                  <a:lnTo>
                    <a:pt x="36" y="3"/>
                  </a:lnTo>
                  <a:lnTo>
                    <a:pt x="31" y="0"/>
                  </a:lnTo>
                  <a:lnTo>
                    <a:pt x="2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59"/>
            <p:cNvSpPr>
              <a:spLocks/>
            </p:cNvSpPr>
            <p:nvPr/>
          </p:nvSpPr>
          <p:spPr bwMode="auto">
            <a:xfrm>
              <a:off x="3525" y="2206"/>
              <a:ext cx="69" cy="136"/>
            </a:xfrm>
            <a:custGeom>
              <a:avLst/>
              <a:gdLst>
                <a:gd name="T0" fmla="*/ 34 w 69"/>
                <a:gd name="T1" fmla="*/ 0 h 136"/>
                <a:gd name="T2" fmla="*/ 26 w 69"/>
                <a:gd name="T3" fmla="*/ 2 h 136"/>
                <a:gd name="T4" fmla="*/ 20 w 69"/>
                <a:gd name="T5" fmla="*/ 5 h 136"/>
                <a:gd name="T6" fmla="*/ 15 w 69"/>
                <a:gd name="T7" fmla="*/ 12 h 136"/>
                <a:gd name="T8" fmla="*/ 10 w 69"/>
                <a:gd name="T9" fmla="*/ 20 h 136"/>
                <a:gd name="T10" fmla="*/ 5 w 69"/>
                <a:gd name="T11" fmla="*/ 29 h 136"/>
                <a:gd name="T12" fmla="*/ 2 w 69"/>
                <a:gd name="T13" fmla="*/ 41 h 136"/>
                <a:gd name="T14" fmla="*/ 0 w 69"/>
                <a:gd name="T15" fmla="*/ 54 h 136"/>
                <a:gd name="T16" fmla="*/ 0 w 69"/>
                <a:gd name="T17" fmla="*/ 68 h 136"/>
                <a:gd name="T18" fmla="*/ 0 w 69"/>
                <a:gd name="T19" fmla="*/ 81 h 136"/>
                <a:gd name="T20" fmla="*/ 2 w 69"/>
                <a:gd name="T21" fmla="*/ 94 h 136"/>
                <a:gd name="T22" fmla="*/ 5 w 69"/>
                <a:gd name="T23" fmla="*/ 106 h 136"/>
                <a:gd name="T24" fmla="*/ 10 w 69"/>
                <a:gd name="T25" fmla="*/ 116 h 136"/>
                <a:gd name="T26" fmla="*/ 15 w 69"/>
                <a:gd name="T27" fmla="*/ 124 h 136"/>
                <a:gd name="T28" fmla="*/ 20 w 69"/>
                <a:gd name="T29" fmla="*/ 130 h 136"/>
                <a:gd name="T30" fmla="*/ 26 w 69"/>
                <a:gd name="T31" fmla="*/ 133 h 136"/>
                <a:gd name="T32" fmla="*/ 34 w 69"/>
                <a:gd name="T33" fmla="*/ 135 h 136"/>
                <a:gd name="T34" fmla="*/ 41 w 69"/>
                <a:gd name="T35" fmla="*/ 133 h 136"/>
                <a:gd name="T36" fmla="*/ 47 w 69"/>
                <a:gd name="T37" fmla="*/ 130 h 136"/>
                <a:gd name="T38" fmla="*/ 52 w 69"/>
                <a:gd name="T39" fmla="*/ 124 h 136"/>
                <a:gd name="T40" fmla="*/ 57 w 69"/>
                <a:gd name="T41" fmla="*/ 116 h 136"/>
                <a:gd name="T42" fmla="*/ 62 w 69"/>
                <a:gd name="T43" fmla="*/ 106 h 136"/>
                <a:gd name="T44" fmla="*/ 65 w 69"/>
                <a:gd name="T45" fmla="*/ 94 h 136"/>
                <a:gd name="T46" fmla="*/ 67 w 69"/>
                <a:gd name="T47" fmla="*/ 81 h 136"/>
                <a:gd name="T48" fmla="*/ 68 w 69"/>
                <a:gd name="T49" fmla="*/ 68 h 136"/>
                <a:gd name="T50" fmla="*/ 67 w 69"/>
                <a:gd name="T51" fmla="*/ 54 h 136"/>
                <a:gd name="T52" fmla="*/ 65 w 69"/>
                <a:gd name="T53" fmla="*/ 41 h 136"/>
                <a:gd name="T54" fmla="*/ 62 w 69"/>
                <a:gd name="T55" fmla="*/ 29 h 136"/>
                <a:gd name="T56" fmla="*/ 57 w 69"/>
                <a:gd name="T57" fmla="*/ 20 h 136"/>
                <a:gd name="T58" fmla="*/ 52 w 69"/>
                <a:gd name="T59" fmla="*/ 12 h 136"/>
                <a:gd name="T60" fmla="*/ 47 w 69"/>
                <a:gd name="T61" fmla="*/ 5 h 136"/>
                <a:gd name="T62" fmla="*/ 41 w 69"/>
                <a:gd name="T63" fmla="*/ 2 h 136"/>
                <a:gd name="T64" fmla="*/ 34 w 69"/>
                <a:gd name="T65" fmla="*/ 0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9"/>
                <a:gd name="T100" fmla="*/ 0 h 136"/>
                <a:gd name="T101" fmla="*/ 69 w 69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9" h="136">
                  <a:moveTo>
                    <a:pt x="34" y="0"/>
                  </a:moveTo>
                  <a:lnTo>
                    <a:pt x="26" y="2"/>
                  </a:lnTo>
                  <a:lnTo>
                    <a:pt x="20" y="5"/>
                  </a:lnTo>
                  <a:lnTo>
                    <a:pt x="15" y="12"/>
                  </a:lnTo>
                  <a:lnTo>
                    <a:pt x="10" y="20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0" y="81"/>
                  </a:lnTo>
                  <a:lnTo>
                    <a:pt x="2" y="94"/>
                  </a:lnTo>
                  <a:lnTo>
                    <a:pt x="5" y="106"/>
                  </a:lnTo>
                  <a:lnTo>
                    <a:pt x="10" y="116"/>
                  </a:lnTo>
                  <a:lnTo>
                    <a:pt x="15" y="124"/>
                  </a:lnTo>
                  <a:lnTo>
                    <a:pt x="20" y="130"/>
                  </a:lnTo>
                  <a:lnTo>
                    <a:pt x="26" y="133"/>
                  </a:lnTo>
                  <a:lnTo>
                    <a:pt x="34" y="135"/>
                  </a:lnTo>
                  <a:lnTo>
                    <a:pt x="41" y="133"/>
                  </a:lnTo>
                  <a:lnTo>
                    <a:pt x="47" y="130"/>
                  </a:lnTo>
                  <a:lnTo>
                    <a:pt x="52" y="124"/>
                  </a:lnTo>
                  <a:lnTo>
                    <a:pt x="57" y="116"/>
                  </a:lnTo>
                  <a:lnTo>
                    <a:pt x="62" y="106"/>
                  </a:lnTo>
                  <a:lnTo>
                    <a:pt x="65" y="94"/>
                  </a:lnTo>
                  <a:lnTo>
                    <a:pt x="67" y="81"/>
                  </a:lnTo>
                  <a:lnTo>
                    <a:pt x="68" y="68"/>
                  </a:lnTo>
                  <a:lnTo>
                    <a:pt x="67" y="54"/>
                  </a:lnTo>
                  <a:lnTo>
                    <a:pt x="65" y="41"/>
                  </a:lnTo>
                  <a:lnTo>
                    <a:pt x="62" y="29"/>
                  </a:lnTo>
                  <a:lnTo>
                    <a:pt x="57" y="20"/>
                  </a:lnTo>
                  <a:lnTo>
                    <a:pt x="52" y="12"/>
                  </a:lnTo>
                  <a:lnTo>
                    <a:pt x="47" y="5"/>
                  </a:lnTo>
                  <a:lnTo>
                    <a:pt x="41" y="2"/>
                  </a:lnTo>
                  <a:lnTo>
                    <a:pt x="3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60"/>
            <p:cNvSpPr>
              <a:spLocks/>
            </p:cNvSpPr>
            <p:nvPr/>
          </p:nvSpPr>
          <p:spPr bwMode="auto">
            <a:xfrm>
              <a:off x="3525" y="2206"/>
              <a:ext cx="69" cy="136"/>
            </a:xfrm>
            <a:custGeom>
              <a:avLst/>
              <a:gdLst>
                <a:gd name="T0" fmla="*/ 34 w 69"/>
                <a:gd name="T1" fmla="*/ 0 h 136"/>
                <a:gd name="T2" fmla="*/ 26 w 69"/>
                <a:gd name="T3" fmla="*/ 2 h 136"/>
                <a:gd name="T4" fmla="*/ 20 w 69"/>
                <a:gd name="T5" fmla="*/ 5 h 136"/>
                <a:gd name="T6" fmla="*/ 15 w 69"/>
                <a:gd name="T7" fmla="*/ 12 h 136"/>
                <a:gd name="T8" fmla="*/ 10 w 69"/>
                <a:gd name="T9" fmla="*/ 20 h 136"/>
                <a:gd name="T10" fmla="*/ 5 w 69"/>
                <a:gd name="T11" fmla="*/ 29 h 136"/>
                <a:gd name="T12" fmla="*/ 2 w 69"/>
                <a:gd name="T13" fmla="*/ 41 h 136"/>
                <a:gd name="T14" fmla="*/ 0 w 69"/>
                <a:gd name="T15" fmla="*/ 54 h 136"/>
                <a:gd name="T16" fmla="*/ 0 w 69"/>
                <a:gd name="T17" fmla="*/ 68 h 136"/>
                <a:gd name="T18" fmla="*/ 0 w 69"/>
                <a:gd name="T19" fmla="*/ 81 h 136"/>
                <a:gd name="T20" fmla="*/ 2 w 69"/>
                <a:gd name="T21" fmla="*/ 94 h 136"/>
                <a:gd name="T22" fmla="*/ 5 w 69"/>
                <a:gd name="T23" fmla="*/ 106 h 136"/>
                <a:gd name="T24" fmla="*/ 10 w 69"/>
                <a:gd name="T25" fmla="*/ 116 h 136"/>
                <a:gd name="T26" fmla="*/ 15 w 69"/>
                <a:gd name="T27" fmla="*/ 124 h 136"/>
                <a:gd name="T28" fmla="*/ 20 w 69"/>
                <a:gd name="T29" fmla="*/ 130 h 136"/>
                <a:gd name="T30" fmla="*/ 26 w 69"/>
                <a:gd name="T31" fmla="*/ 133 h 136"/>
                <a:gd name="T32" fmla="*/ 34 w 69"/>
                <a:gd name="T33" fmla="*/ 135 h 136"/>
                <a:gd name="T34" fmla="*/ 41 w 69"/>
                <a:gd name="T35" fmla="*/ 133 h 136"/>
                <a:gd name="T36" fmla="*/ 47 w 69"/>
                <a:gd name="T37" fmla="*/ 130 h 136"/>
                <a:gd name="T38" fmla="*/ 52 w 69"/>
                <a:gd name="T39" fmla="*/ 124 h 136"/>
                <a:gd name="T40" fmla="*/ 57 w 69"/>
                <a:gd name="T41" fmla="*/ 116 h 136"/>
                <a:gd name="T42" fmla="*/ 62 w 69"/>
                <a:gd name="T43" fmla="*/ 106 h 136"/>
                <a:gd name="T44" fmla="*/ 65 w 69"/>
                <a:gd name="T45" fmla="*/ 94 h 136"/>
                <a:gd name="T46" fmla="*/ 67 w 69"/>
                <a:gd name="T47" fmla="*/ 81 h 136"/>
                <a:gd name="T48" fmla="*/ 68 w 69"/>
                <a:gd name="T49" fmla="*/ 68 h 136"/>
                <a:gd name="T50" fmla="*/ 67 w 69"/>
                <a:gd name="T51" fmla="*/ 54 h 136"/>
                <a:gd name="T52" fmla="*/ 65 w 69"/>
                <a:gd name="T53" fmla="*/ 41 h 136"/>
                <a:gd name="T54" fmla="*/ 62 w 69"/>
                <a:gd name="T55" fmla="*/ 29 h 136"/>
                <a:gd name="T56" fmla="*/ 57 w 69"/>
                <a:gd name="T57" fmla="*/ 20 h 136"/>
                <a:gd name="T58" fmla="*/ 52 w 69"/>
                <a:gd name="T59" fmla="*/ 12 h 136"/>
                <a:gd name="T60" fmla="*/ 47 w 69"/>
                <a:gd name="T61" fmla="*/ 5 h 136"/>
                <a:gd name="T62" fmla="*/ 41 w 69"/>
                <a:gd name="T63" fmla="*/ 2 h 136"/>
                <a:gd name="T64" fmla="*/ 34 w 69"/>
                <a:gd name="T65" fmla="*/ 0 h 1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9"/>
                <a:gd name="T100" fmla="*/ 0 h 136"/>
                <a:gd name="T101" fmla="*/ 69 w 69"/>
                <a:gd name="T102" fmla="*/ 136 h 1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9" h="136">
                  <a:moveTo>
                    <a:pt x="34" y="0"/>
                  </a:moveTo>
                  <a:lnTo>
                    <a:pt x="26" y="2"/>
                  </a:lnTo>
                  <a:lnTo>
                    <a:pt x="20" y="5"/>
                  </a:lnTo>
                  <a:lnTo>
                    <a:pt x="15" y="12"/>
                  </a:lnTo>
                  <a:lnTo>
                    <a:pt x="10" y="20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0" y="81"/>
                  </a:lnTo>
                  <a:lnTo>
                    <a:pt x="2" y="94"/>
                  </a:lnTo>
                  <a:lnTo>
                    <a:pt x="5" y="106"/>
                  </a:lnTo>
                  <a:lnTo>
                    <a:pt x="10" y="116"/>
                  </a:lnTo>
                  <a:lnTo>
                    <a:pt x="15" y="124"/>
                  </a:lnTo>
                  <a:lnTo>
                    <a:pt x="20" y="130"/>
                  </a:lnTo>
                  <a:lnTo>
                    <a:pt x="26" y="133"/>
                  </a:lnTo>
                  <a:lnTo>
                    <a:pt x="34" y="135"/>
                  </a:lnTo>
                  <a:lnTo>
                    <a:pt x="41" y="133"/>
                  </a:lnTo>
                  <a:lnTo>
                    <a:pt x="47" y="130"/>
                  </a:lnTo>
                  <a:lnTo>
                    <a:pt x="52" y="124"/>
                  </a:lnTo>
                  <a:lnTo>
                    <a:pt x="57" y="116"/>
                  </a:lnTo>
                  <a:lnTo>
                    <a:pt x="62" y="106"/>
                  </a:lnTo>
                  <a:lnTo>
                    <a:pt x="65" y="94"/>
                  </a:lnTo>
                  <a:lnTo>
                    <a:pt x="67" y="81"/>
                  </a:lnTo>
                  <a:lnTo>
                    <a:pt x="68" y="68"/>
                  </a:lnTo>
                  <a:lnTo>
                    <a:pt x="67" y="54"/>
                  </a:lnTo>
                  <a:lnTo>
                    <a:pt x="65" y="41"/>
                  </a:lnTo>
                  <a:lnTo>
                    <a:pt x="62" y="29"/>
                  </a:lnTo>
                  <a:lnTo>
                    <a:pt x="57" y="20"/>
                  </a:lnTo>
                  <a:lnTo>
                    <a:pt x="52" y="12"/>
                  </a:lnTo>
                  <a:lnTo>
                    <a:pt x="47" y="5"/>
                  </a:lnTo>
                  <a:lnTo>
                    <a:pt x="41" y="2"/>
                  </a:lnTo>
                  <a:lnTo>
                    <a:pt x="3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3289" y="2416"/>
              <a:ext cx="65" cy="126"/>
            </a:xfrm>
            <a:custGeom>
              <a:avLst/>
              <a:gdLst>
                <a:gd name="T0" fmla="*/ 31 w 65"/>
                <a:gd name="T1" fmla="*/ 0 h 126"/>
                <a:gd name="T2" fmla="*/ 25 w 65"/>
                <a:gd name="T3" fmla="*/ 0 h 126"/>
                <a:gd name="T4" fmla="*/ 18 w 65"/>
                <a:gd name="T5" fmla="*/ 5 h 126"/>
                <a:gd name="T6" fmla="*/ 13 w 65"/>
                <a:gd name="T7" fmla="*/ 10 h 126"/>
                <a:gd name="T8" fmla="*/ 9 w 65"/>
                <a:gd name="T9" fmla="*/ 18 h 126"/>
                <a:gd name="T10" fmla="*/ 5 w 65"/>
                <a:gd name="T11" fmla="*/ 27 h 126"/>
                <a:gd name="T12" fmla="*/ 2 w 65"/>
                <a:gd name="T13" fmla="*/ 37 h 126"/>
                <a:gd name="T14" fmla="*/ 0 w 65"/>
                <a:gd name="T15" fmla="*/ 50 h 126"/>
                <a:gd name="T16" fmla="*/ 0 w 65"/>
                <a:gd name="T17" fmla="*/ 63 h 126"/>
                <a:gd name="T18" fmla="*/ 0 w 65"/>
                <a:gd name="T19" fmla="*/ 75 h 126"/>
                <a:gd name="T20" fmla="*/ 2 w 65"/>
                <a:gd name="T21" fmla="*/ 88 h 126"/>
                <a:gd name="T22" fmla="*/ 5 w 65"/>
                <a:gd name="T23" fmla="*/ 97 h 126"/>
                <a:gd name="T24" fmla="*/ 9 w 65"/>
                <a:gd name="T25" fmla="*/ 107 h 126"/>
                <a:gd name="T26" fmla="*/ 13 w 65"/>
                <a:gd name="T27" fmla="*/ 115 h 126"/>
                <a:gd name="T28" fmla="*/ 18 w 65"/>
                <a:gd name="T29" fmla="*/ 120 h 126"/>
                <a:gd name="T30" fmla="*/ 25 w 65"/>
                <a:gd name="T31" fmla="*/ 125 h 126"/>
                <a:gd name="T32" fmla="*/ 31 w 65"/>
                <a:gd name="T33" fmla="*/ 125 h 126"/>
                <a:gd name="T34" fmla="*/ 38 w 65"/>
                <a:gd name="T35" fmla="*/ 125 h 126"/>
                <a:gd name="T36" fmla="*/ 44 w 65"/>
                <a:gd name="T37" fmla="*/ 120 h 126"/>
                <a:gd name="T38" fmla="*/ 49 w 65"/>
                <a:gd name="T39" fmla="*/ 115 h 126"/>
                <a:gd name="T40" fmla="*/ 54 w 65"/>
                <a:gd name="T41" fmla="*/ 107 h 126"/>
                <a:gd name="T42" fmla="*/ 57 w 65"/>
                <a:gd name="T43" fmla="*/ 97 h 126"/>
                <a:gd name="T44" fmla="*/ 61 w 65"/>
                <a:gd name="T45" fmla="*/ 88 h 126"/>
                <a:gd name="T46" fmla="*/ 62 w 65"/>
                <a:gd name="T47" fmla="*/ 75 h 126"/>
                <a:gd name="T48" fmla="*/ 64 w 65"/>
                <a:gd name="T49" fmla="*/ 63 h 126"/>
                <a:gd name="T50" fmla="*/ 62 w 65"/>
                <a:gd name="T51" fmla="*/ 50 h 126"/>
                <a:gd name="T52" fmla="*/ 61 w 65"/>
                <a:gd name="T53" fmla="*/ 37 h 126"/>
                <a:gd name="T54" fmla="*/ 57 w 65"/>
                <a:gd name="T55" fmla="*/ 27 h 126"/>
                <a:gd name="T56" fmla="*/ 54 w 65"/>
                <a:gd name="T57" fmla="*/ 18 h 126"/>
                <a:gd name="T58" fmla="*/ 49 w 65"/>
                <a:gd name="T59" fmla="*/ 10 h 126"/>
                <a:gd name="T60" fmla="*/ 44 w 65"/>
                <a:gd name="T61" fmla="*/ 5 h 126"/>
                <a:gd name="T62" fmla="*/ 38 w 65"/>
                <a:gd name="T63" fmla="*/ 0 h 126"/>
                <a:gd name="T64" fmla="*/ 31 w 65"/>
                <a:gd name="T65" fmla="*/ 0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"/>
                <a:gd name="T100" fmla="*/ 0 h 126"/>
                <a:gd name="T101" fmla="*/ 65 w 65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" h="126">
                  <a:moveTo>
                    <a:pt x="31" y="0"/>
                  </a:moveTo>
                  <a:lnTo>
                    <a:pt x="25" y="0"/>
                  </a:lnTo>
                  <a:lnTo>
                    <a:pt x="18" y="5"/>
                  </a:lnTo>
                  <a:lnTo>
                    <a:pt x="13" y="10"/>
                  </a:lnTo>
                  <a:lnTo>
                    <a:pt x="9" y="18"/>
                  </a:lnTo>
                  <a:lnTo>
                    <a:pt x="5" y="27"/>
                  </a:lnTo>
                  <a:lnTo>
                    <a:pt x="2" y="37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0" y="75"/>
                  </a:lnTo>
                  <a:lnTo>
                    <a:pt x="2" y="88"/>
                  </a:lnTo>
                  <a:lnTo>
                    <a:pt x="5" y="97"/>
                  </a:lnTo>
                  <a:lnTo>
                    <a:pt x="9" y="107"/>
                  </a:lnTo>
                  <a:lnTo>
                    <a:pt x="13" y="115"/>
                  </a:lnTo>
                  <a:lnTo>
                    <a:pt x="18" y="120"/>
                  </a:lnTo>
                  <a:lnTo>
                    <a:pt x="25" y="125"/>
                  </a:lnTo>
                  <a:lnTo>
                    <a:pt x="31" y="125"/>
                  </a:lnTo>
                  <a:lnTo>
                    <a:pt x="38" y="125"/>
                  </a:lnTo>
                  <a:lnTo>
                    <a:pt x="44" y="120"/>
                  </a:lnTo>
                  <a:lnTo>
                    <a:pt x="49" y="115"/>
                  </a:lnTo>
                  <a:lnTo>
                    <a:pt x="54" y="107"/>
                  </a:lnTo>
                  <a:lnTo>
                    <a:pt x="57" y="97"/>
                  </a:lnTo>
                  <a:lnTo>
                    <a:pt x="61" y="88"/>
                  </a:lnTo>
                  <a:lnTo>
                    <a:pt x="62" y="75"/>
                  </a:lnTo>
                  <a:lnTo>
                    <a:pt x="64" y="63"/>
                  </a:lnTo>
                  <a:lnTo>
                    <a:pt x="62" y="50"/>
                  </a:lnTo>
                  <a:lnTo>
                    <a:pt x="61" y="37"/>
                  </a:lnTo>
                  <a:lnTo>
                    <a:pt x="57" y="27"/>
                  </a:lnTo>
                  <a:lnTo>
                    <a:pt x="54" y="18"/>
                  </a:lnTo>
                  <a:lnTo>
                    <a:pt x="49" y="10"/>
                  </a:lnTo>
                  <a:lnTo>
                    <a:pt x="44" y="5"/>
                  </a:lnTo>
                  <a:lnTo>
                    <a:pt x="38" y="0"/>
                  </a:lnTo>
                  <a:lnTo>
                    <a:pt x="3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62"/>
            <p:cNvSpPr>
              <a:spLocks/>
            </p:cNvSpPr>
            <p:nvPr/>
          </p:nvSpPr>
          <p:spPr bwMode="auto">
            <a:xfrm>
              <a:off x="3289" y="2416"/>
              <a:ext cx="65" cy="126"/>
            </a:xfrm>
            <a:custGeom>
              <a:avLst/>
              <a:gdLst>
                <a:gd name="T0" fmla="*/ 31 w 65"/>
                <a:gd name="T1" fmla="*/ 0 h 126"/>
                <a:gd name="T2" fmla="*/ 25 w 65"/>
                <a:gd name="T3" fmla="*/ 0 h 126"/>
                <a:gd name="T4" fmla="*/ 18 w 65"/>
                <a:gd name="T5" fmla="*/ 5 h 126"/>
                <a:gd name="T6" fmla="*/ 13 w 65"/>
                <a:gd name="T7" fmla="*/ 10 h 126"/>
                <a:gd name="T8" fmla="*/ 9 w 65"/>
                <a:gd name="T9" fmla="*/ 18 h 126"/>
                <a:gd name="T10" fmla="*/ 5 w 65"/>
                <a:gd name="T11" fmla="*/ 27 h 126"/>
                <a:gd name="T12" fmla="*/ 2 w 65"/>
                <a:gd name="T13" fmla="*/ 37 h 126"/>
                <a:gd name="T14" fmla="*/ 0 w 65"/>
                <a:gd name="T15" fmla="*/ 50 h 126"/>
                <a:gd name="T16" fmla="*/ 0 w 65"/>
                <a:gd name="T17" fmla="*/ 63 h 126"/>
                <a:gd name="T18" fmla="*/ 0 w 65"/>
                <a:gd name="T19" fmla="*/ 75 h 126"/>
                <a:gd name="T20" fmla="*/ 2 w 65"/>
                <a:gd name="T21" fmla="*/ 88 h 126"/>
                <a:gd name="T22" fmla="*/ 5 w 65"/>
                <a:gd name="T23" fmla="*/ 97 h 126"/>
                <a:gd name="T24" fmla="*/ 9 w 65"/>
                <a:gd name="T25" fmla="*/ 107 h 126"/>
                <a:gd name="T26" fmla="*/ 13 w 65"/>
                <a:gd name="T27" fmla="*/ 115 h 126"/>
                <a:gd name="T28" fmla="*/ 18 w 65"/>
                <a:gd name="T29" fmla="*/ 120 h 126"/>
                <a:gd name="T30" fmla="*/ 25 w 65"/>
                <a:gd name="T31" fmla="*/ 125 h 126"/>
                <a:gd name="T32" fmla="*/ 31 w 65"/>
                <a:gd name="T33" fmla="*/ 125 h 126"/>
                <a:gd name="T34" fmla="*/ 38 w 65"/>
                <a:gd name="T35" fmla="*/ 125 h 126"/>
                <a:gd name="T36" fmla="*/ 44 w 65"/>
                <a:gd name="T37" fmla="*/ 120 h 126"/>
                <a:gd name="T38" fmla="*/ 49 w 65"/>
                <a:gd name="T39" fmla="*/ 115 h 126"/>
                <a:gd name="T40" fmla="*/ 54 w 65"/>
                <a:gd name="T41" fmla="*/ 107 h 126"/>
                <a:gd name="T42" fmla="*/ 57 w 65"/>
                <a:gd name="T43" fmla="*/ 97 h 126"/>
                <a:gd name="T44" fmla="*/ 61 w 65"/>
                <a:gd name="T45" fmla="*/ 88 h 126"/>
                <a:gd name="T46" fmla="*/ 62 w 65"/>
                <a:gd name="T47" fmla="*/ 75 h 126"/>
                <a:gd name="T48" fmla="*/ 64 w 65"/>
                <a:gd name="T49" fmla="*/ 63 h 126"/>
                <a:gd name="T50" fmla="*/ 62 w 65"/>
                <a:gd name="T51" fmla="*/ 50 h 126"/>
                <a:gd name="T52" fmla="*/ 61 w 65"/>
                <a:gd name="T53" fmla="*/ 37 h 126"/>
                <a:gd name="T54" fmla="*/ 57 w 65"/>
                <a:gd name="T55" fmla="*/ 27 h 126"/>
                <a:gd name="T56" fmla="*/ 54 w 65"/>
                <a:gd name="T57" fmla="*/ 18 h 126"/>
                <a:gd name="T58" fmla="*/ 49 w 65"/>
                <a:gd name="T59" fmla="*/ 10 h 126"/>
                <a:gd name="T60" fmla="*/ 44 w 65"/>
                <a:gd name="T61" fmla="*/ 5 h 126"/>
                <a:gd name="T62" fmla="*/ 38 w 65"/>
                <a:gd name="T63" fmla="*/ 0 h 126"/>
                <a:gd name="T64" fmla="*/ 31 w 65"/>
                <a:gd name="T65" fmla="*/ 0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"/>
                <a:gd name="T100" fmla="*/ 0 h 126"/>
                <a:gd name="T101" fmla="*/ 65 w 65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" h="126">
                  <a:moveTo>
                    <a:pt x="31" y="0"/>
                  </a:moveTo>
                  <a:lnTo>
                    <a:pt x="25" y="0"/>
                  </a:lnTo>
                  <a:lnTo>
                    <a:pt x="18" y="5"/>
                  </a:lnTo>
                  <a:lnTo>
                    <a:pt x="13" y="10"/>
                  </a:lnTo>
                  <a:lnTo>
                    <a:pt x="9" y="18"/>
                  </a:lnTo>
                  <a:lnTo>
                    <a:pt x="5" y="27"/>
                  </a:lnTo>
                  <a:lnTo>
                    <a:pt x="2" y="37"/>
                  </a:lnTo>
                  <a:lnTo>
                    <a:pt x="0" y="50"/>
                  </a:lnTo>
                  <a:lnTo>
                    <a:pt x="0" y="63"/>
                  </a:lnTo>
                  <a:lnTo>
                    <a:pt x="0" y="75"/>
                  </a:lnTo>
                  <a:lnTo>
                    <a:pt x="2" y="88"/>
                  </a:lnTo>
                  <a:lnTo>
                    <a:pt x="5" y="97"/>
                  </a:lnTo>
                  <a:lnTo>
                    <a:pt x="9" y="107"/>
                  </a:lnTo>
                  <a:lnTo>
                    <a:pt x="13" y="115"/>
                  </a:lnTo>
                  <a:lnTo>
                    <a:pt x="18" y="120"/>
                  </a:lnTo>
                  <a:lnTo>
                    <a:pt x="25" y="125"/>
                  </a:lnTo>
                  <a:lnTo>
                    <a:pt x="31" y="125"/>
                  </a:lnTo>
                  <a:lnTo>
                    <a:pt x="38" y="125"/>
                  </a:lnTo>
                  <a:lnTo>
                    <a:pt x="44" y="120"/>
                  </a:lnTo>
                  <a:lnTo>
                    <a:pt x="49" y="115"/>
                  </a:lnTo>
                  <a:lnTo>
                    <a:pt x="54" y="107"/>
                  </a:lnTo>
                  <a:lnTo>
                    <a:pt x="57" y="97"/>
                  </a:lnTo>
                  <a:lnTo>
                    <a:pt x="61" y="88"/>
                  </a:lnTo>
                  <a:lnTo>
                    <a:pt x="62" y="75"/>
                  </a:lnTo>
                  <a:lnTo>
                    <a:pt x="64" y="63"/>
                  </a:lnTo>
                  <a:lnTo>
                    <a:pt x="62" y="50"/>
                  </a:lnTo>
                  <a:lnTo>
                    <a:pt x="61" y="37"/>
                  </a:lnTo>
                  <a:lnTo>
                    <a:pt x="57" y="27"/>
                  </a:lnTo>
                  <a:lnTo>
                    <a:pt x="54" y="18"/>
                  </a:lnTo>
                  <a:lnTo>
                    <a:pt x="49" y="10"/>
                  </a:lnTo>
                  <a:lnTo>
                    <a:pt x="44" y="5"/>
                  </a:lnTo>
                  <a:lnTo>
                    <a:pt x="38" y="0"/>
                  </a:lnTo>
                  <a:lnTo>
                    <a:pt x="3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63"/>
            <p:cNvSpPr>
              <a:spLocks/>
            </p:cNvSpPr>
            <p:nvPr/>
          </p:nvSpPr>
          <p:spPr bwMode="auto">
            <a:xfrm>
              <a:off x="2799" y="2242"/>
              <a:ext cx="791" cy="297"/>
            </a:xfrm>
            <a:custGeom>
              <a:avLst/>
              <a:gdLst>
                <a:gd name="T0" fmla="*/ 21 w 791"/>
                <a:gd name="T1" fmla="*/ 296 h 297"/>
                <a:gd name="T2" fmla="*/ 790 w 791"/>
                <a:gd name="T3" fmla="*/ 24 h 297"/>
                <a:gd name="T4" fmla="*/ 790 w 791"/>
                <a:gd name="T5" fmla="*/ 18 h 297"/>
                <a:gd name="T6" fmla="*/ 790 w 791"/>
                <a:gd name="T7" fmla="*/ 13 h 297"/>
                <a:gd name="T8" fmla="*/ 790 w 791"/>
                <a:gd name="T9" fmla="*/ 10 h 297"/>
                <a:gd name="T10" fmla="*/ 788 w 791"/>
                <a:gd name="T11" fmla="*/ 8 h 297"/>
                <a:gd name="T12" fmla="*/ 786 w 791"/>
                <a:gd name="T13" fmla="*/ 6 h 297"/>
                <a:gd name="T14" fmla="*/ 786 w 791"/>
                <a:gd name="T15" fmla="*/ 5 h 297"/>
                <a:gd name="T16" fmla="*/ 785 w 791"/>
                <a:gd name="T17" fmla="*/ 2 h 297"/>
                <a:gd name="T18" fmla="*/ 783 w 791"/>
                <a:gd name="T19" fmla="*/ 0 h 297"/>
                <a:gd name="T20" fmla="*/ 0 w 791"/>
                <a:gd name="T21" fmla="*/ 249 h 297"/>
                <a:gd name="T22" fmla="*/ 21 w 791"/>
                <a:gd name="T23" fmla="*/ 296 h 2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1"/>
                <a:gd name="T37" fmla="*/ 0 h 297"/>
                <a:gd name="T38" fmla="*/ 791 w 791"/>
                <a:gd name="T39" fmla="*/ 297 h 2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1" h="297">
                  <a:moveTo>
                    <a:pt x="21" y="296"/>
                  </a:moveTo>
                  <a:lnTo>
                    <a:pt x="790" y="24"/>
                  </a:lnTo>
                  <a:lnTo>
                    <a:pt x="790" y="18"/>
                  </a:lnTo>
                  <a:lnTo>
                    <a:pt x="790" y="13"/>
                  </a:lnTo>
                  <a:lnTo>
                    <a:pt x="790" y="10"/>
                  </a:lnTo>
                  <a:lnTo>
                    <a:pt x="788" y="8"/>
                  </a:lnTo>
                  <a:lnTo>
                    <a:pt x="786" y="6"/>
                  </a:lnTo>
                  <a:lnTo>
                    <a:pt x="786" y="5"/>
                  </a:lnTo>
                  <a:lnTo>
                    <a:pt x="785" y="2"/>
                  </a:lnTo>
                  <a:lnTo>
                    <a:pt x="783" y="0"/>
                  </a:lnTo>
                  <a:lnTo>
                    <a:pt x="0" y="249"/>
                  </a:lnTo>
                  <a:lnTo>
                    <a:pt x="21" y="296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64"/>
            <p:cNvSpPr>
              <a:spLocks/>
            </p:cNvSpPr>
            <p:nvPr/>
          </p:nvSpPr>
          <p:spPr bwMode="auto">
            <a:xfrm>
              <a:off x="2799" y="2242"/>
              <a:ext cx="791" cy="297"/>
            </a:xfrm>
            <a:custGeom>
              <a:avLst/>
              <a:gdLst>
                <a:gd name="T0" fmla="*/ 21 w 791"/>
                <a:gd name="T1" fmla="*/ 296 h 297"/>
                <a:gd name="T2" fmla="*/ 790 w 791"/>
                <a:gd name="T3" fmla="*/ 24 h 297"/>
                <a:gd name="T4" fmla="*/ 790 w 791"/>
                <a:gd name="T5" fmla="*/ 18 h 297"/>
                <a:gd name="T6" fmla="*/ 790 w 791"/>
                <a:gd name="T7" fmla="*/ 13 h 297"/>
                <a:gd name="T8" fmla="*/ 790 w 791"/>
                <a:gd name="T9" fmla="*/ 10 h 297"/>
                <a:gd name="T10" fmla="*/ 788 w 791"/>
                <a:gd name="T11" fmla="*/ 8 h 297"/>
                <a:gd name="T12" fmla="*/ 786 w 791"/>
                <a:gd name="T13" fmla="*/ 6 h 297"/>
                <a:gd name="T14" fmla="*/ 786 w 791"/>
                <a:gd name="T15" fmla="*/ 5 h 297"/>
                <a:gd name="T16" fmla="*/ 785 w 791"/>
                <a:gd name="T17" fmla="*/ 2 h 297"/>
                <a:gd name="T18" fmla="*/ 783 w 791"/>
                <a:gd name="T19" fmla="*/ 0 h 297"/>
                <a:gd name="T20" fmla="*/ 0 w 791"/>
                <a:gd name="T21" fmla="*/ 249 h 297"/>
                <a:gd name="T22" fmla="*/ 21 w 791"/>
                <a:gd name="T23" fmla="*/ 296 h 2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1"/>
                <a:gd name="T37" fmla="*/ 0 h 297"/>
                <a:gd name="T38" fmla="*/ 791 w 791"/>
                <a:gd name="T39" fmla="*/ 297 h 2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1" h="297">
                  <a:moveTo>
                    <a:pt x="21" y="296"/>
                  </a:moveTo>
                  <a:lnTo>
                    <a:pt x="790" y="24"/>
                  </a:lnTo>
                  <a:lnTo>
                    <a:pt x="790" y="18"/>
                  </a:lnTo>
                  <a:lnTo>
                    <a:pt x="790" y="13"/>
                  </a:lnTo>
                  <a:lnTo>
                    <a:pt x="790" y="10"/>
                  </a:lnTo>
                  <a:lnTo>
                    <a:pt x="788" y="8"/>
                  </a:lnTo>
                  <a:lnTo>
                    <a:pt x="786" y="6"/>
                  </a:lnTo>
                  <a:lnTo>
                    <a:pt x="786" y="5"/>
                  </a:lnTo>
                  <a:lnTo>
                    <a:pt x="785" y="2"/>
                  </a:lnTo>
                  <a:lnTo>
                    <a:pt x="783" y="0"/>
                  </a:lnTo>
                  <a:lnTo>
                    <a:pt x="0" y="249"/>
                  </a:lnTo>
                  <a:lnTo>
                    <a:pt x="21" y="296"/>
                  </a:lnTo>
                </a:path>
              </a:pathLst>
            </a:custGeom>
            <a:noFill/>
            <a:ln w="127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65"/>
            <p:cNvSpPr>
              <a:spLocks/>
            </p:cNvSpPr>
            <p:nvPr/>
          </p:nvSpPr>
          <p:spPr bwMode="auto">
            <a:xfrm>
              <a:off x="2828" y="2268"/>
              <a:ext cx="765" cy="308"/>
            </a:xfrm>
            <a:custGeom>
              <a:avLst/>
              <a:gdLst>
                <a:gd name="T0" fmla="*/ 0 w 765"/>
                <a:gd name="T1" fmla="*/ 265 h 308"/>
                <a:gd name="T2" fmla="*/ 27 w 765"/>
                <a:gd name="T3" fmla="*/ 307 h 308"/>
                <a:gd name="T4" fmla="*/ 756 w 765"/>
                <a:gd name="T5" fmla="*/ 39 h 308"/>
                <a:gd name="T6" fmla="*/ 757 w 765"/>
                <a:gd name="T7" fmla="*/ 34 h 308"/>
                <a:gd name="T8" fmla="*/ 759 w 765"/>
                <a:gd name="T9" fmla="*/ 29 h 308"/>
                <a:gd name="T10" fmla="*/ 761 w 765"/>
                <a:gd name="T11" fmla="*/ 26 h 308"/>
                <a:gd name="T12" fmla="*/ 761 w 765"/>
                <a:gd name="T13" fmla="*/ 23 h 308"/>
                <a:gd name="T14" fmla="*/ 762 w 765"/>
                <a:gd name="T15" fmla="*/ 18 h 308"/>
                <a:gd name="T16" fmla="*/ 762 w 765"/>
                <a:gd name="T17" fmla="*/ 13 h 308"/>
                <a:gd name="T18" fmla="*/ 762 w 765"/>
                <a:gd name="T19" fmla="*/ 8 h 308"/>
                <a:gd name="T20" fmla="*/ 764 w 765"/>
                <a:gd name="T21" fmla="*/ 0 h 308"/>
                <a:gd name="T22" fmla="*/ 0 w 765"/>
                <a:gd name="T23" fmla="*/ 265 h 30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308"/>
                <a:gd name="T38" fmla="*/ 765 w 765"/>
                <a:gd name="T39" fmla="*/ 308 h 30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308">
                  <a:moveTo>
                    <a:pt x="0" y="265"/>
                  </a:moveTo>
                  <a:lnTo>
                    <a:pt x="27" y="307"/>
                  </a:lnTo>
                  <a:lnTo>
                    <a:pt x="756" y="39"/>
                  </a:lnTo>
                  <a:lnTo>
                    <a:pt x="757" y="34"/>
                  </a:lnTo>
                  <a:lnTo>
                    <a:pt x="759" y="29"/>
                  </a:lnTo>
                  <a:lnTo>
                    <a:pt x="761" y="26"/>
                  </a:lnTo>
                  <a:lnTo>
                    <a:pt x="761" y="23"/>
                  </a:lnTo>
                  <a:lnTo>
                    <a:pt x="762" y="18"/>
                  </a:lnTo>
                  <a:lnTo>
                    <a:pt x="762" y="13"/>
                  </a:lnTo>
                  <a:lnTo>
                    <a:pt x="762" y="8"/>
                  </a:lnTo>
                  <a:lnTo>
                    <a:pt x="764" y="0"/>
                  </a:lnTo>
                  <a:lnTo>
                    <a:pt x="0" y="265"/>
                  </a:lnTo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66"/>
            <p:cNvSpPr>
              <a:spLocks/>
            </p:cNvSpPr>
            <p:nvPr/>
          </p:nvSpPr>
          <p:spPr bwMode="auto">
            <a:xfrm>
              <a:off x="2828" y="2268"/>
              <a:ext cx="765" cy="308"/>
            </a:xfrm>
            <a:custGeom>
              <a:avLst/>
              <a:gdLst>
                <a:gd name="T0" fmla="*/ 0 w 765"/>
                <a:gd name="T1" fmla="*/ 265 h 308"/>
                <a:gd name="T2" fmla="*/ 27 w 765"/>
                <a:gd name="T3" fmla="*/ 307 h 308"/>
                <a:gd name="T4" fmla="*/ 756 w 765"/>
                <a:gd name="T5" fmla="*/ 39 h 308"/>
                <a:gd name="T6" fmla="*/ 757 w 765"/>
                <a:gd name="T7" fmla="*/ 34 h 308"/>
                <a:gd name="T8" fmla="*/ 759 w 765"/>
                <a:gd name="T9" fmla="*/ 29 h 308"/>
                <a:gd name="T10" fmla="*/ 761 w 765"/>
                <a:gd name="T11" fmla="*/ 26 h 308"/>
                <a:gd name="T12" fmla="*/ 761 w 765"/>
                <a:gd name="T13" fmla="*/ 23 h 308"/>
                <a:gd name="T14" fmla="*/ 762 w 765"/>
                <a:gd name="T15" fmla="*/ 18 h 308"/>
                <a:gd name="T16" fmla="*/ 762 w 765"/>
                <a:gd name="T17" fmla="*/ 13 h 308"/>
                <a:gd name="T18" fmla="*/ 762 w 765"/>
                <a:gd name="T19" fmla="*/ 8 h 308"/>
                <a:gd name="T20" fmla="*/ 764 w 765"/>
                <a:gd name="T21" fmla="*/ 0 h 308"/>
                <a:gd name="T22" fmla="*/ 0 w 765"/>
                <a:gd name="T23" fmla="*/ 265 h 30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308"/>
                <a:gd name="T38" fmla="*/ 765 w 765"/>
                <a:gd name="T39" fmla="*/ 308 h 30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308">
                  <a:moveTo>
                    <a:pt x="0" y="265"/>
                  </a:moveTo>
                  <a:lnTo>
                    <a:pt x="27" y="307"/>
                  </a:lnTo>
                  <a:lnTo>
                    <a:pt x="756" y="39"/>
                  </a:lnTo>
                  <a:lnTo>
                    <a:pt x="757" y="34"/>
                  </a:lnTo>
                  <a:lnTo>
                    <a:pt x="759" y="29"/>
                  </a:lnTo>
                  <a:lnTo>
                    <a:pt x="761" y="26"/>
                  </a:lnTo>
                  <a:lnTo>
                    <a:pt x="761" y="23"/>
                  </a:lnTo>
                  <a:lnTo>
                    <a:pt x="762" y="18"/>
                  </a:lnTo>
                  <a:lnTo>
                    <a:pt x="762" y="13"/>
                  </a:lnTo>
                  <a:lnTo>
                    <a:pt x="762" y="8"/>
                  </a:lnTo>
                  <a:lnTo>
                    <a:pt x="764" y="0"/>
                  </a:lnTo>
                  <a:lnTo>
                    <a:pt x="0" y="265"/>
                  </a:lnTo>
                </a:path>
              </a:pathLst>
            </a:custGeom>
            <a:noFill/>
            <a:ln w="12700" cap="rnd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67"/>
            <p:cNvSpPr>
              <a:spLocks/>
            </p:cNvSpPr>
            <p:nvPr/>
          </p:nvSpPr>
          <p:spPr bwMode="auto">
            <a:xfrm>
              <a:off x="2295" y="1654"/>
              <a:ext cx="839" cy="1429"/>
            </a:xfrm>
            <a:custGeom>
              <a:avLst/>
              <a:gdLst>
                <a:gd name="T0" fmla="*/ 720 w 839"/>
                <a:gd name="T1" fmla="*/ 13 h 1429"/>
                <a:gd name="T2" fmla="*/ 593 w 839"/>
                <a:gd name="T3" fmla="*/ 52 h 1429"/>
                <a:gd name="T4" fmla="*/ 461 w 839"/>
                <a:gd name="T5" fmla="*/ 102 h 1429"/>
                <a:gd name="T6" fmla="*/ 336 w 839"/>
                <a:gd name="T7" fmla="*/ 156 h 1429"/>
                <a:gd name="T8" fmla="*/ 284 w 839"/>
                <a:gd name="T9" fmla="*/ 196 h 1429"/>
                <a:gd name="T10" fmla="*/ 283 w 839"/>
                <a:gd name="T11" fmla="*/ 224 h 1429"/>
                <a:gd name="T12" fmla="*/ 271 w 839"/>
                <a:gd name="T13" fmla="*/ 247 h 1429"/>
                <a:gd name="T14" fmla="*/ 252 w 839"/>
                <a:gd name="T15" fmla="*/ 265 h 1429"/>
                <a:gd name="T16" fmla="*/ 229 w 839"/>
                <a:gd name="T17" fmla="*/ 276 h 1429"/>
                <a:gd name="T18" fmla="*/ 205 w 839"/>
                <a:gd name="T19" fmla="*/ 281 h 1429"/>
                <a:gd name="T20" fmla="*/ 182 w 839"/>
                <a:gd name="T21" fmla="*/ 279 h 1429"/>
                <a:gd name="T22" fmla="*/ 161 w 839"/>
                <a:gd name="T23" fmla="*/ 269 h 1429"/>
                <a:gd name="T24" fmla="*/ 131 w 839"/>
                <a:gd name="T25" fmla="*/ 276 h 1429"/>
                <a:gd name="T26" fmla="*/ 89 w 839"/>
                <a:gd name="T27" fmla="*/ 305 h 1429"/>
                <a:gd name="T28" fmla="*/ 52 w 839"/>
                <a:gd name="T29" fmla="*/ 334 h 1429"/>
                <a:gd name="T30" fmla="*/ 16 w 839"/>
                <a:gd name="T31" fmla="*/ 362 h 1429"/>
                <a:gd name="T32" fmla="*/ 13 w 839"/>
                <a:gd name="T33" fmla="*/ 429 h 1429"/>
                <a:gd name="T34" fmla="*/ 32 w 839"/>
                <a:gd name="T35" fmla="*/ 534 h 1429"/>
                <a:gd name="T36" fmla="*/ 50 w 839"/>
                <a:gd name="T37" fmla="*/ 638 h 1429"/>
                <a:gd name="T38" fmla="*/ 65 w 839"/>
                <a:gd name="T39" fmla="*/ 739 h 1429"/>
                <a:gd name="T40" fmla="*/ 83 w 839"/>
                <a:gd name="T41" fmla="*/ 791 h 1429"/>
                <a:gd name="T42" fmla="*/ 101 w 839"/>
                <a:gd name="T43" fmla="*/ 798 h 1429"/>
                <a:gd name="T44" fmla="*/ 123 w 839"/>
                <a:gd name="T45" fmla="*/ 812 h 1429"/>
                <a:gd name="T46" fmla="*/ 143 w 839"/>
                <a:gd name="T47" fmla="*/ 837 h 1429"/>
                <a:gd name="T48" fmla="*/ 154 w 839"/>
                <a:gd name="T49" fmla="*/ 866 h 1429"/>
                <a:gd name="T50" fmla="*/ 154 w 839"/>
                <a:gd name="T51" fmla="*/ 898 h 1429"/>
                <a:gd name="T52" fmla="*/ 146 w 839"/>
                <a:gd name="T53" fmla="*/ 929 h 1429"/>
                <a:gd name="T54" fmla="*/ 128 w 839"/>
                <a:gd name="T55" fmla="*/ 955 h 1429"/>
                <a:gd name="T56" fmla="*/ 102 w 839"/>
                <a:gd name="T57" fmla="*/ 976 h 1429"/>
                <a:gd name="T58" fmla="*/ 86 w 839"/>
                <a:gd name="T59" fmla="*/ 1014 h 1429"/>
                <a:gd name="T60" fmla="*/ 88 w 839"/>
                <a:gd name="T61" fmla="*/ 1082 h 1429"/>
                <a:gd name="T62" fmla="*/ 91 w 839"/>
                <a:gd name="T63" fmla="*/ 1155 h 1429"/>
                <a:gd name="T64" fmla="*/ 91 w 839"/>
                <a:gd name="T65" fmla="*/ 1230 h 1429"/>
                <a:gd name="T66" fmla="*/ 157 w 839"/>
                <a:gd name="T67" fmla="*/ 1279 h 1429"/>
                <a:gd name="T68" fmla="*/ 297 w 839"/>
                <a:gd name="T69" fmla="*/ 1311 h 1429"/>
                <a:gd name="T70" fmla="*/ 458 w 839"/>
                <a:gd name="T71" fmla="*/ 1350 h 1429"/>
                <a:gd name="T72" fmla="*/ 650 w 839"/>
                <a:gd name="T73" fmla="*/ 1399 h 1429"/>
                <a:gd name="T74" fmla="*/ 777 w 839"/>
                <a:gd name="T75" fmla="*/ 1360 h 1429"/>
                <a:gd name="T76" fmla="*/ 803 w 839"/>
                <a:gd name="T77" fmla="*/ 1204 h 1429"/>
                <a:gd name="T78" fmla="*/ 822 w 839"/>
                <a:gd name="T79" fmla="*/ 1032 h 1429"/>
                <a:gd name="T80" fmla="*/ 834 w 839"/>
                <a:gd name="T81" fmla="*/ 846 h 1429"/>
                <a:gd name="T82" fmla="*/ 837 w 839"/>
                <a:gd name="T83" fmla="*/ 728 h 1429"/>
                <a:gd name="T84" fmla="*/ 838 w 839"/>
                <a:gd name="T85" fmla="*/ 690 h 1429"/>
                <a:gd name="T86" fmla="*/ 838 w 839"/>
                <a:gd name="T87" fmla="*/ 656 h 1429"/>
                <a:gd name="T88" fmla="*/ 838 w 839"/>
                <a:gd name="T89" fmla="*/ 619 h 1429"/>
                <a:gd name="T90" fmla="*/ 827 w 839"/>
                <a:gd name="T91" fmla="*/ 596 h 1429"/>
                <a:gd name="T92" fmla="*/ 806 w 839"/>
                <a:gd name="T93" fmla="*/ 588 h 1429"/>
                <a:gd name="T94" fmla="*/ 788 w 839"/>
                <a:gd name="T95" fmla="*/ 578 h 1429"/>
                <a:gd name="T96" fmla="*/ 773 w 839"/>
                <a:gd name="T97" fmla="*/ 564 h 1429"/>
                <a:gd name="T98" fmla="*/ 762 w 839"/>
                <a:gd name="T99" fmla="*/ 546 h 1429"/>
                <a:gd name="T100" fmla="*/ 756 w 839"/>
                <a:gd name="T101" fmla="*/ 526 h 1429"/>
                <a:gd name="T102" fmla="*/ 749 w 839"/>
                <a:gd name="T103" fmla="*/ 494 h 1429"/>
                <a:gd name="T104" fmla="*/ 749 w 839"/>
                <a:gd name="T105" fmla="*/ 450 h 1429"/>
                <a:gd name="T106" fmla="*/ 760 w 839"/>
                <a:gd name="T107" fmla="*/ 409 h 1429"/>
                <a:gd name="T108" fmla="*/ 775 w 839"/>
                <a:gd name="T109" fmla="*/ 383 h 1429"/>
                <a:gd name="T110" fmla="*/ 786 w 839"/>
                <a:gd name="T111" fmla="*/ 369 h 1429"/>
                <a:gd name="T112" fmla="*/ 801 w 839"/>
                <a:gd name="T113" fmla="*/ 359 h 1429"/>
                <a:gd name="T114" fmla="*/ 817 w 839"/>
                <a:gd name="T115" fmla="*/ 352 h 1429"/>
                <a:gd name="T116" fmla="*/ 822 w 839"/>
                <a:gd name="T117" fmla="*/ 304 h 1429"/>
                <a:gd name="T118" fmla="*/ 812 w 839"/>
                <a:gd name="T119" fmla="*/ 214 h 1429"/>
                <a:gd name="T120" fmla="*/ 801 w 839"/>
                <a:gd name="T121" fmla="*/ 126 h 1429"/>
                <a:gd name="T122" fmla="*/ 785 w 839"/>
                <a:gd name="T123" fmla="*/ 42 h 142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39"/>
                <a:gd name="T187" fmla="*/ 0 h 1429"/>
                <a:gd name="T188" fmla="*/ 839 w 839"/>
                <a:gd name="T189" fmla="*/ 1429 h 142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39" h="1429">
                  <a:moveTo>
                    <a:pt x="777" y="0"/>
                  </a:moveTo>
                  <a:lnTo>
                    <a:pt x="720" y="13"/>
                  </a:lnTo>
                  <a:lnTo>
                    <a:pt x="658" y="31"/>
                  </a:lnTo>
                  <a:lnTo>
                    <a:pt x="593" y="52"/>
                  </a:lnTo>
                  <a:lnTo>
                    <a:pt x="526" y="76"/>
                  </a:lnTo>
                  <a:lnTo>
                    <a:pt x="461" y="102"/>
                  </a:lnTo>
                  <a:lnTo>
                    <a:pt x="396" y="128"/>
                  </a:lnTo>
                  <a:lnTo>
                    <a:pt x="336" y="156"/>
                  </a:lnTo>
                  <a:lnTo>
                    <a:pt x="281" y="182"/>
                  </a:lnTo>
                  <a:lnTo>
                    <a:pt x="284" y="196"/>
                  </a:lnTo>
                  <a:lnTo>
                    <a:pt x="284" y="211"/>
                  </a:lnTo>
                  <a:lnTo>
                    <a:pt x="283" y="224"/>
                  </a:lnTo>
                  <a:lnTo>
                    <a:pt x="278" y="235"/>
                  </a:lnTo>
                  <a:lnTo>
                    <a:pt x="271" y="247"/>
                  </a:lnTo>
                  <a:lnTo>
                    <a:pt x="261" y="256"/>
                  </a:lnTo>
                  <a:lnTo>
                    <a:pt x="252" y="265"/>
                  </a:lnTo>
                  <a:lnTo>
                    <a:pt x="242" y="271"/>
                  </a:lnTo>
                  <a:lnTo>
                    <a:pt x="229" y="276"/>
                  </a:lnTo>
                  <a:lnTo>
                    <a:pt x="218" y="279"/>
                  </a:lnTo>
                  <a:lnTo>
                    <a:pt x="205" y="281"/>
                  </a:lnTo>
                  <a:lnTo>
                    <a:pt x="193" y="281"/>
                  </a:lnTo>
                  <a:lnTo>
                    <a:pt x="182" y="279"/>
                  </a:lnTo>
                  <a:lnTo>
                    <a:pt x="170" y="276"/>
                  </a:lnTo>
                  <a:lnTo>
                    <a:pt x="161" y="269"/>
                  </a:lnTo>
                  <a:lnTo>
                    <a:pt x="153" y="263"/>
                  </a:lnTo>
                  <a:lnTo>
                    <a:pt x="131" y="276"/>
                  </a:lnTo>
                  <a:lnTo>
                    <a:pt x="110" y="291"/>
                  </a:lnTo>
                  <a:lnTo>
                    <a:pt x="89" y="305"/>
                  </a:lnTo>
                  <a:lnTo>
                    <a:pt x="70" y="320"/>
                  </a:lnTo>
                  <a:lnTo>
                    <a:pt x="52" y="334"/>
                  </a:lnTo>
                  <a:lnTo>
                    <a:pt x="34" y="347"/>
                  </a:lnTo>
                  <a:lnTo>
                    <a:pt x="16" y="362"/>
                  </a:lnTo>
                  <a:lnTo>
                    <a:pt x="0" y="377"/>
                  </a:lnTo>
                  <a:lnTo>
                    <a:pt x="13" y="429"/>
                  </a:lnTo>
                  <a:lnTo>
                    <a:pt x="24" y="482"/>
                  </a:lnTo>
                  <a:lnTo>
                    <a:pt x="32" y="534"/>
                  </a:lnTo>
                  <a:lnTo>
                    <a:pt x="42" y="586"/>
                  </a:lnTo>
                  <a:lnTo>
                    <a:pt x="50" y="638"/>
                  </a:lnTo>
                  <a:lnTo>
                    <a:pt x="57" y="689"/>
                  </a:lnTo>
                  <a:lnTo>
                    <a:pt x="65" y="739"/>
                  </a:lnTo>
                  <a:lnTo>
                    <a:pt x="73" y="789"/>
                  </a:lnTo>
                  <a:lnTo>
                    <a:pt x="83" y="791"/>
                  </a:lnTo>
                  <a:lnTo>
                    <a:pt x="92" y="794"/>
                  </a:lnTo>
                  <a:lnTo>
                    <a:pt x="101" y="798"/>
                  </a:lnTo>
                  <a:lnTo>
                    <a:pt x="109" y="802"/>
                  </a:lnTo>
                  <a:lnTo>
                    <a:pt x="123" y="812"/>
                  </a:lnTo>
                  <a:lnTo>
                    <a:pt x="135" y="824"/>
                  </a:lnTo>
                  <a:lnTo>
                    <a:pt x="143" y="837"/>
                  </a:lnTo>
                  <a:lnTo>
                    <a:pt x="149" y="851"/>
                  </a:lnTo>
                  <a:lnTo>
                    <a:pt x="154" y="866"/>
                  </a:lnTo>
                  <a:lnTo>
                    <a:pt x="156" y="882"/>
                  </a:lnTo>
                  <a:lnTo>
                    <a:pt x="154" y="898"/>
                  </a:lnTo>
                  <a:lnTo>
                    <a:pt x="151" y="913"/>
                  </a:lnTo>
                  <a:lnTo>
                    <a:pt x="146" y="929"/>
                  </a:lnTo>
                  <a:lnTo>
                    <a:pt x="138" y="942"/>
                  </a:lnTo>
                  <a:lnTo>
                    <a:pt x="128" y="955"/>
                  </a:lnTo>
                  <a:lnTo>
                    <a:pt x="115" y="967"/>
                  </a:lnTo>
                  <a:lnTo>
                    <a:pt x="102" y="976"/>
                  </a:lnTo>
                  <a:lnTo>
                    <a:pt x="84" y="983"/>
                  </a:lnTo>
                  <a:lnTo>
                    <a:pt x="86" y="1014"/>
                  </a:lnTo>
                  <a:lnTo>
                    <a:pt x="88" y="1048"/>
                  </a:lnTo>
                  <a:lnTo>
                    <a:pt x="88" y="1082"/>
                  </a:lnTo>
                  <a:lnTo>
                    <a:pt x="89" y="1119"/>
                  </a:lnTo>
                  <a:lnTo>
                    <a:pt x="91" y="1155"/>
                  </a:lnTo>
                  <a:lnTo>
                    <a:pt x="91" y="1193"/>
                  </a:lnTo>
                  <a:lnTo>
                    <a:pt x="91" y="1230"/>
                  </a:lnTo>
                  <a:lnTo>
                    <a:pt x="91" y="1264"/>
                  </a:lnTo>
                  <a:lnTo>
                    <a:pt x="157" y="1279"/>
                  </a:lnTo>
                  <a:lnTo>
                    <a:pt x="226" y="1295"/>
                  </a:lnTo>
                  <a:lnTo>
                    <a:pt x="297" y="1311"/>
                  </a:lnTo>
                  <a:lnTo>
                    <a:pt x="375" y="1331"/>
                  </a:lnTo>
                  <a:lnTo>
                    <a:pt x="458" y="1350"/>
                  </a:lnTo>
                  <a:lnTo>
                    <a:pt x="549" y="1373"/>
                  </a:lnTo>
                  <a:lnTo>
                    <a:pt x="650" y="1399"/>
                  </a:lnTo>
                  <a:lnTo>
                    <a:pt x="762" y="1428"/>
                  </a:lnTo>
                  <a:lnTo>
                    <a:pt x="777" y="1360"/>
                  </a:lnTo>
                  <a:lnTo>
                    <a:pt x="791" y="1284"/>
                  </a:lnTo>
                  <a:lnTo>
                    <a:pt x="803" y="1204"/>
                  </a:lnTo>
                  <a:lnTo>
                    <a:pt x="812" y="1119"/>
                  </a:lnTo>
                  <a:lnTo>
                    <a:pt x="822" y="1032"/>
                  </a:lnTo>
                  <a:lnTo>
                    <a:pt x="829" y="939"/>
                  </a:lnTo>
                  <a:lnTo>
                    <a:pt x="834" y="846"/>
                  </a:lnTo>
                  <a:lnTo>
                    <a:pt x="837" y="750"/>
                  </a:lnTo>
                  <a:lnTo>
                    <a:pt x="837" y="728"/>
                  </a:lnTo>
                  <a:lnTo>
                    <a:pt x="838" y="708"/>
                  </a:lnTo>
                  <a:lnTo>
                    <a:pt x="838" y="690"/>
                  </a:lnTo>
                  <a:lnTo>
                    <a:pt x="838" y="674"/>
                  </a:lnTo>
                  <a:lnTo>
                    <a:pt x="838" y="656"/>
                  </a:lnTo>
                  <a:lnTo>
                    <a:pt x="838" y="640"/>
                  </a:lnTo>
                  <a:lnTo>
                    <a:pt x="838" y="619"/>
                  </a:lnTo>
                  <a:lnTo>
                    <a:pt x="838" y="598"/>
                  </a:lnTo>
                  <a:lnTo>
                    <a:pt x="827" y="596"/>
                  </a:lnTo>
                  <a:lnTo>
                    <a:pt x="816" y="593"/>
                  </a:lnTo>
                  <a:lnTo>
                    <a:pt x="806" y="588"/>
                  </a:lnTo>
                  <a:lnTo>
                    <a:pt x="796" y="583"/>
                  </a:lnTo>
                  <a:lnTo>
                    <a:pt x="788" y="578"/>
                  </a:lnTo>
                  <a:lnTo>
                    <a:pt x="780" y="570"/>
                  </a:lnTo>
                  <a:lnTo>
                    <a:pt x="773" y="564"/>
                  </a:lnTo>
                  <a:lnTo>
                    <a:pt x="769" y="555"/>
                  </a:lnTo>
                  <a:lnTo>
                    <a:pt x="762" y="546"/>
                  </a:lnTo>
                  <a:lnTo>
                    <a:pt x="759" y="536"/>
                  </a:lnTo>
                  <a:lnTo>
                    <a:pt x="756" y="526"/>
                  </a:lnTo>
                  <a:lnTo>
                    <a:pt x="752" y="516"/>
                  </a:lnTo>
                  <a:lnTo>
                    <a:pt x="749" y="494"/>
                  </a:lnTo>
                  <a:lnTo>
                    <a:pt x="747" y="473"/>
                  </a:lnTo>
                  <a:lnTo>
                    <a:pt x="749" y="450"/>
                  </a:lnTo>
                  <a:lnTo>
                    <a:pt x="754" y="429"/>
                  </a:lnTo>
                  <a:lnTo>
                    <a:pt x="760" y="409"/>
                  </a:lnTo>
                  <a:lnTo>
                    <a:pt x="770" y="391"/>
                  </a:lnTo>
                  <a:lnTo>
                    <a:pt x="775" y="383"/>
                  </a:lnTo>
                  <a:lnTo>
                    <a:pt x="780" y="375"/>
                  </a:lnTo>
                  <a:lnTo>
                    <a:pt x="786" y="369"/>
                  </a:lnTo>
                  <a:lnTo>
                    <a:pt x="795" y="364"/>
                  </a:lnTo>
                  <a:lnTo>
                    <a:pt x="801" y="359"/>
                  </a:lnTo>
                  <a:lnTo>
                    <a:pt x="809" y="356"/>
                  </a:lnTo>
                  <a:lnTo>
                    <a:pt x="817" y="352"/>
                  </a:lnTo>
                  <a:lnTo>
                    <a:pt x="827" y="351"/>
                  </a:lnTo>
                  <a:lnTo>
                    <a:pt x="822" y="304"/>
                  </a:lnTo>
                  <a:lnTo>
                    <a:pt x="819" y="258"/>
                  </a:lnTo>
                  <a:lnTo>
                    <a:pt x="812" y="214"/>
                  </a:lnTo>
                  <a:lnTo>
                    <a:pt x="808" y="170"/>
                  </a:lnTo>
                  <a:lnTo>
                    <a:pt x="801" y="126"/>
                  </a:lnTo>
                  <a:lnTo>
                    <a:pt x="793" y="84"/>
                  </a:lnTo>
                  <a:lnTo>
                    <a:pt x="785" y="42"/>
                  </a:lnTo>
                  <a:lnTo>
                    <a:pt x="777" y="0"/>
                  </a:lnTo>
                </a:path>
              </a:pathLst>
            </a:custGeom>
            <a:solidFill>
              <a:srgbClr val="FAF0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68"/>
            <p:cNvSpPr>
              <a:spLocks/>
            </p:cNvSpPr>
            <p:nvPr/>
          </p:nvSpPr>
          <p:spPr bwMode="auto">
            <a:xfrm>
              <a:off x="2295" y="1654"/>
              <a:ext cx="839" cy="1429"/>
            </a:xfrm>
            <a:custGeom>
              <a:avLst/>
              <a:gdLst>
                <a:gd name="T0" fmla="*/ 720 w 839"/>
                <a:gd name="T1" fmla="*/ 13 h 1429"/>
                <a:gd name="T2" fmla="*/ 593 w 839"/>
                <a:gd name="T3" fmla="*/ 52 h 1429"/>
                <a:gd name="T4" fmla="*/ 461 w 839"/>
                <a:gd name="T5" fmla="*/ 102 h 1429"/>
                <a:gd name="T6" fmla="*/ 336 w 839"/>
                <a:gd name="T7" fmla="*/ 156 h 1429"/>
                <a:gd name="T8" fmla="*/ 284 w 839"/>
                <a:gd name="T9" fmla="*/ 196 h 1429"/>
                <a:gd name="T10" fmla="*/ 283 w 839"/>
                <a:gd name="T11" fmla="*/ 224 h 1429"/>
                <a:gd name="T12" fmla="*/ 271 w 839"/>
                <a:gd name="T13" fmla="*/ 247 h 1429"/>
                <a:gd name="T14" fmla="*/ 252 w 839"/>
                <a:gd name="T15" fmla="*/ 265 h 1429"/>
                <a:gd name="T16" fmla="*/ 229 w 839"/>
                <a:gd name="T17" fmla="*/ 276 h 1429"/>
                <a:gd name="T18" fmla="*/ 205 w 839"/>
                <a:gd name="T19" fmla="*/ 281 h 1429"/>
                <a:gd name="T20" fmla="*/ 182 w 839"/>
                <a:gd name="T21" fmla="*/ 279 h 1429"/>
                <a:gd name="T22" fmla="*/ 161 w 839"/>
                <a:gd name="T23" fmla="*/ 269 h 1429"/>
                <a:gd name="T24" fmla="*/ 131 w 839"/>
                <a:gd name="T25" fmla="*/ 276 h 1429"/>
                <a:gd name="T26" fmla="*/ 89 w 839"/>
                <a:gd name="T27" fmla="*/ 305 h 1429"/>
                <a:gd name="T28" fmla="*/ 52 w 839"/>
                <a:gd name="T29" fmla="*/ 334 h 1429"/>
                <a:gd name="T30" fmla="*/ 16 w 839"/>
                <a:gd name="T31" fmla="*/ 362 h 1429"/>
                <a:gd name="T32" fmla="*/ 13 w 839"/>
                <a:gd name="T33" fmla="*/ 429 h 1429"/>
                <a:gd name="T34" fmla="*/ 32 w 839"/>
                <a:gd name="T35" fmla="*/ 534 h 1429"/>
                <a:gd name="T36" fmla="*/ 50 w 839"/>
                <a:gd name="T37" fmla="*/ 638 h 1429"/>
                <a:gd name="T38" fmla="*/ 65 w 839"/>
                <a:gd name="T39" fmla="*/ 739 h 1429"/>
                <a:gd name="T40" fmla="*/ 83 w 839"/>
                <a:gd name="T41" fmla="*/ 791 h 1429"/>
                <a:gd name="T42" fmla="*/ 101 w 839"/>
                <a:gd name="T43" fmla="*/ 798 h 1429"/>
                <a:gd name="T44" fmla="*/ 123 w 839"/>
                <a:gd name="T45" fmla="*/ 812 h 1429"/>
                <a:gd name="T46" fmla="*/ 143 w 839"/>
                <a:gd name="T47" fmla="*/ 837 h 1429"/>
                <a:gd name="T48" fmla="*/ 154 w 839"/>
                <a:gd name="T49" fmla="*/ 866 h 1429"/>
                <a:gd name="T50" fmla="*/ 154 w 839"/>
                <a:gd name="T51" fmla="*/ 898 h 1429"/>
                <a:gd name="T52" fmla="*/ 146 w 839"/>
                <a:gd name="T53" fmla="*/ 929 h 1429"/>
                <a:gd name="T54" fmla="*/ 128 w 839"/>
                <a:gd name="T55" fmla="*/ 955 h 1429"/>
                <a:gd name="T56" fmla="*/ 102 w 839"/>
                <a:gd name="T57" fmla="*/ 976 h 1429"/>
                <a:gd name="T58" fmla="*/ 86 w 839"/>
                <a:gd name="T59" fmla="*/ 1014 h 1429"/>
                <a:gd name="T60" fmla="*/ 88 w 839"/>
                <a:gd name="T61" fmla="*/ 1082 h 1429"/>
                <a:gd name="T62" fmla="*/ 91 w 839"/>
                <a:gd name="T63" fmla="*/ 1155 h 1429"/>
                <a:gd name="T64" fmla="*/ 91 w 839"/>
                <a:gd name="T65" fmla="*/ 1230 h 1429"/>
                <a:gd name="T66" fmla="*/ 157 w 839"/>
                <a:gd name="T67" fmla="*/ 1279 h 1429"/>
                <a:gd name="T68" fmla="*/ 297 w 839"/>
                <a:gd name="T69" fmla="*/ 1311 h 1429"/>
                <a:gd name="T70" fmla="*/ 458 w 839"/>
                <a:gd name="T71" fmla="*/ 1350 h 1429"/>
                <a:gd name="T72" fmla="*/ 650 w 839"/>
                <a:gd name="T73" fmla="*/ 1399 h 1429"/>
                <a:gd name="T74" fmla="*/ 777 w 839"/>
                <a:gd name="T75" fmla="*/ 1360 h 1429"/>
                <a:gd name="T76" fmla="*/ 803 w 839"/>
                <a:gd name="T77" fmla="*/ 1204 h 1429"/>
                <a:gd name="T78" fmla="*/ 822 w 839"/>
                <a:gd name="T79" fmla="*/ 1032 h 1429"/>
                <a:gd name="T80" fmla="*/ 834 w 839"/>
                <a:gd name="T81" fmla="*/ 846 h 1429"/>
                <a:gd name="T82" fmla="*/ 837 w 839"/>
                <a:gd name="T83" fmla="*/ 728 h 1429"/>
                <a:gd name="T84" fmla="*/ 838 w 839"/>
                <a:gd name="T85" fmla="*/ 690 h 1429"/>
                <a:gd name="T86" fmla="*/ 838 w 839"/>
                <a:gd name="T87" fmla="*/ 656 h 1429"/>
                <a:gd name="T88" fmla="*/ 838 w 839"/>
                <a:gd name="T89" fmla="*/ 619 h 1429"/>
                <a:gd name="T90" fmla="*/ 827 w 839"/>
                <a:gd name="T91" fmla="*/ 596 h 1429"/>
                <a:gd name="T92" fmla="*/ 806 w 839"/>
                <a:gd name="T93" fmla="*/ 588 h 1429"/>
                <a:gd name="T94" fmla="*/ 788 w 839"/>
                <a:gd name="T95" fmla="*/ 578 h 1429"/>
                <a:gd name="T96" fmla="*/ 773 w 839"/>
                <a:gd name="T97" fmla="*/ 564 h 1429"/>
                <a:gd name="T98" fmla="*/ 762 w 839"/>
                <a:gd name="T99" fmla="*/ 546 h 1429"/>
                <a:gd name="T100" fmla="*/ 756 w 839"/>
                <a:gd name="T101" fmla="*/ 526 h 1429"/>
                <a:gd name="T102" fmla="*/ 749 w 839"/>
                <a:gd name="T103" fmla="*/ 494 h 1429"/>
                <a:gd name="T104" fmla="*/ 749 w 839"/>
                <a:gd name="T105" fmla="*/ 450 h 1429"/>
                <a:gd name="T106" fmla="*/ 760 w 839"/>
                <a:gd name="T107" fmla="*/ 409 h 1429"/>
                <a:gd name="T108" fmla="*/ 775 w 839"/>
                <a:gd name="T109" fmla="*/ 383 h 1429"/>
                <a:gd name="T110" fmla="*/ 786 w 839"/>
                <a:gd name="T111" fmla="*/ 369 h 1429"/>
                <a:gd name="T112" fmla="*/ 801 w 839"/>
                <a:gd name="T113" fmla="*/ 359 h 1429"/>
                <a:gd name="T114" fmla="*/ 817 w 839"/>
                <a:gd name="T115" fmla="*/ 352 h 1429"/>
                <a:gd name="T116" fmla="*/ 822 w 839"/>
                <a:gd name="T117" fmla="*/ 304 h 1429"/>
                <a:gd name="T118" fmla="*/ 812 w 839"/>
                <a:gd name="T119" fmla="*/ 214 h 1429"/>
                <a:gd name="T120" fmla="*/ 801 w 839"/>
                <a:gd name="T121" fmla="*/ 126 h 1429"/>
                <a:gd name="T122" fmla="*/ 785 w 839"/>
                <a:gd name="T123" fmla="*/ 42 h 142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39"/>
                <a:gd name="T187" fmla="*/ 0 h 1429"/>
                <a:gd name="T188" fmla="*/ 839 w 839"/>
                <a:gd name="T189" fmla="*/ 1429 h 142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39" h="1429">
                  <a:moveTo>
                    <a:pt x="777" y="0"/>
                  </a:moveTo>
                  <a:lnTo>
                    <a:pt x="720" y="13"/>
                  </a:lnTo>
                  <a:lnTo>
                    <a:pt x="658" y="31"/>
                  </a:lnTo>
                  <a:lnTo>
                    <a:pt x="593" y="52"/>
                  </a:lnTo>
                  <a:lnTo>
                    <a:pt x="526" y="76"/>
                  </a:lnTo>
                  <a:lnTo>
                    <a:pt x="461" y="102"/>
                  </a:lnTo>
                  <a:lnTo>
                    <a:pt x="396" y="128"/>
                  </a:lnTo>
                  <a:lnTo>
                    <a:pt x="336" y="156"/>
                  </a:lnTo>
                  <a:lnTo>
                    <a:pt x="281" y="182"/>
                  </a:lnTo>
                  <a:lnTo>
                    <a:pt x="284" y="196"/>
                  </a:lnTo>
                  <a:lnTo>
                    <a:pt x="284" y="211"/>
                  </a:lnTo>
                  <a:lnTo>
                    <a:pt x="283" y="224"/>
                  </a:lnTo>
                  <a:lnTo>
                    <a:pt x="278" y="235"/>
                  </a:lnTo>
                  <a:lnTo>
                    <a:pt x="271" y="247"/>
                  </a:lnTo>
                  <a:lnTo>
                    <a:pt x="261" y="256"/>
                  </a:lnTo>
                  <a:lnTo>
                    <a:pt x="252" y="265"/>
                  </a:lnTo>
                  <a:lnTo>
                    <a:pt x="242" y="271"/>
                  </a:lnTo>
                  <a:lnTo>
                    <a:pt x="229" y="276"/>
                  </a:lnTo>
                  <a:lnTo>
                    <a:pt x="218" y="279"/>
                  </a:lnTo>
                  <a:lnTo>
                    <a:pt x="205" y="281"/>
                  </a:lnTo>
                  <a:lnTo>
                    <a:pt x="193" y="281"/>
                  </a:lnTo>
                  <a:lnTo>
                    <a:pt x="182" y="279"/>
                  </a:lnTo>
                  <a:lnTo>
                    <a:pt x="170" y="276"/>
                  </a:lnTo>
                  <a:lnTo>
                    <a:pt x="161" y="269"/>
                  </a:lnTo>
                  <a:lnTo>
                    <a:pt x="153" y="263"/>
                  </a:lnTo>
                  <a:lnTo>
                    <a:pt x="131" y="276"/>
                  </a:lnTo>
                  <a:lnTo>
                    <a:pt x="110" y="291"/>
                  </a:lnTo>
                  <a:lnTo>
                    <a:pt x="89" y="305"/>
                  </a:lnTo>
                  <a:lnTo>
                    <a:pt x="70" y="320"/>
                  </a:lnTo>
                  <a:lnTo>
                    <a:pt x="52" y="334"/>
                  </a:lnTo>
                  <a:lnTo>
                    <a:pt x="34" y="347"/>
                  </a:lnTo>
                  <a:lnTo>
                    <a:pt x="16" y="362"/>
                  </a:lnTo>
                  <a:lnTo>
                    <a:pt x="0" y="377"/>
                  </a:lnTo>
                  <a:lnTo>
                    <a:pt x="13" y="429"/>
                  </a:lnTo>
                  <a:lnTo>
                    <a:pt x="24" y="482"/>
                  </a:lnTo>
                  <a:lnTo>
                    <a:pt x="32" y="534"/>
                  </a:lnTo>
                  <a:lnTo>
                    <a:pt x="42" y="586"/>
                  </a:lnTo>
                  <a:lnTo>
                    <a:pt x="50" y="638"/>
                  </a:lnTo>
                  <a:lnTo>
                    <a:pt x="57" y="689"/>
                  </a:lnTo>
                  <a:lnTo>
                    <a:pt x="65" y="739"/>
                  </a:lnTo>
                  <a:lnTo>
                    <a:pt x="73" y="789"/>
                  </a:lnTo>
                  <a:lnTo>
                    <a:pt x="83" y="791"/>
                  </a:lnTo>
                  <a:lnTo>
                    <a:pt x="92" y="794"/>
                  </a:lnTo>
                  <a:lnTo>
                    <a:pt x="101" y="798"/>
                  </a:lnTo>
                  <a:lnTo>
                    <a:pt x="109" y="802"/>
                  </a:lnTo>
                  <a:lnTo>
                    <a:pt x="123" y="812"/>
                  </a:lnTo>
                  <a:lnTo>
                    <a:pt x="135" y="824"/>
                  </a:lnTo>
                  <a:lnTo>
                    <a:pt x="143" y="837"/>
                  </a:lnTo>
                  <a:lnTo>
                    <a:pt x="149" y="851"/>
                  </a:lnTo>
                  <a:lnTo>
                    <a:pt x="154" y="866"/>
                  </a:lnTo>
                  <a:lnTo>
                    <a:pt x="156" y="882"/>
                  </a:lnTo>
                  <a:lnTo>
                    <a:pt x="154" y="898"/>
                  </a:lnTo>
                  <a:lnTo>
                    <a:pt x="151" y="913"/>
                  </a:lnTo>
                  <a:lnTo>
                    <a:pt x="146" y="929"/>
                  </a:lnTo>
                  <a:lnTo>
                    <a:pt x="138" y="942"/>
                  </a:lnTo>
                  <a:lnTo>
                    <a:pt x="128" y="955"/>
                  </a:lnTo>
                  <a:lnTo>
                    <a:pt x="115" y="967"/>
                  </a:lnTo>
                  <a:lnTo>
                    <a:pt x="102" y="976"/>
                  </a:lnTo>
                  <a:lnTo>
                    <a:pt x="84" y="983"/>
                  </a:lnTo>
                  <a:lnTo>
                    <a:pt x="86" y="1014"/>
                  </a:lnTo>
                  <a:lnTo>
                    <a:pt x="88" y="1048"/>
                  </a:lnTo>
                  <a:lnTo>
                    <a:pt x="88" y="1082"/>
                  </a:lnTo>
                  <a:lnTo>
                    <a:pt x="89" y="1119"/>
                  </a:lnTo>
                  <a:lnTo>
                    <a:pt x="91" y="1155"/>
                  </a:lnTo>
                  <a:lnTo>
                    <a:pt x="91" y="1193"/>
                  </a:lnTo>
                  <a:lnTo>
                    <a:pt x="91" y="1230"/>
                  </a:lnTo>
                  <a:lnTo>
                    <a:pt x="91" y="1264"/>
                  </a:lnTo>
                  <a:lnTo>
                    <a:pt x="157" y="1279"/>
                  </a:lnTo>
                  <a:lnTo>
                    <a:pt x="226" y="1295"/>
                  </a:lnTo>
                  <a:lnTo>
                    <a:pt x="297" y="1311"/>
                  </a:lnTo>
                  <a:lnTo>
                    <a:pt x="375" y="1331"/>
                  </a:lnTo>
                  <a:lnTo>
                    <a:pt x="458" y="1350"/>
                  </a:lnTo>
                  <a:lnTo>
                    <a:pt x="549" y="1373"/>
                  </a:lnTo>
                  <a:lnTo>
                    <a:pt x="650" y="1399"/>
                  </a:lnTo>
                  <a:lnTo>
                    <a:pt x="762" y="1428"/>
                  </a:lnTo>
                  <a:lnTo>
                    <a:pt x="777" y="1360"/>
                  </a:lnTo>
                  <a:lnTo>
                    <a:pt x="791" y="1284"/>
                  </a:lnTo>
                  <a:lnTo>
                    <a:pt x="803" y="1204"/>
                  </a:lnTo>
                  <a:lnTo>
                    <a:pt x="812" y="1119"/>
                  </a:lnTo>
                  <a:lnTo>
                    <a:pt x="822" y="1032"/>
                  </a:lnTo>
                  <a:lnTo>
                    <a:pt x="829" y="939"/>
                  </a:lnTo>
                  <a:lnTo>
                    <a:pt x="834" y="846"/>
                  </a:lnTo>
                  <a:lnTo>
                    <a:pt x="837" y="750"/>
                  </a:lnTo>
                  <a:lnTo>
                    <a:pt x="837" y="728"/>
                  </a:lnTo>
                  <a:lnTo>
                    <a:pt x="838" y="708"/>
                  </a:lnTo>
                  <a:lnTo>
                    <a:pt x="838" y="690"/>
                  </a:lnTo>
                  <a:lnTo>
                    <a:pt x="838" y="674"/>
                  </a:lnTo>
                  <a:lnTo>
                    <a:pt x="838" y="656"/>
                  </a:lnTo>
                  <a:lnTo>
                    <a:pt x="838" y="640"/>
                  </a:lnTo>
                  <a:lnTo>
                    <a:pt x="838" y="619"/>
                  </a:lnTo>
                  <a:lnTo>
                    <a:pt x="838" y="598"/>
                  </a:lnTo>
                  <a:lnTo>
                    <a:pt x="827" y="596"/>
                  </a:lnTo>
                  <a:lnTo>
                    <a:pt x="816" y="593"/>
                  </a:lnTo>
                  <a:lnTo>
                    <a:pt x="806" y="588"/>
                  </a:lnTo>
                  <a:lnTo>
                    <a:pt x="796" y="583"/>
                  </a:lnTo>
                  <a:lnTo>
                    <a:pt x="788" y="578"/>
                  </a:lnTo>
                  <a:lnTo>
                    <a:pt x="780" y="570"/>
                  </a:lnTo>
                  <a:lnTo>
                    <a:pt x="773" y="564"/>
                  </a:lnTo>
                  <a:lnTo>
                    <a:pt x="769" y="555"/>
                  </a:lnTo>
                  <a:lnTo>
                    <a:pt x="762" y="546"/>
                  </a:lnTo>
                  <a:lnTo>
                    <a:pt x="759" y="536"/>
                  </a:lnTo>
                  <a:lnTo>
                    <a:pt x="756" y="526"/>
                  </a:lnTo>
                  <a:lnTo>
                    <a:pt x="752" y="516"/>
                  </a:lnTo>
                  <a:lnTo>
                    <a:pt x="749" y="494"/>
                  </a:lnTo>
                  <a:lnTo>
                    <a:pt x="747" y="473"/>
                  </a:lnTo>
                  <a:lnTo>
                    <a:pt x="749" y="450"/>
                  </a:lnTo>
                  <a:lnTo>
                    <a:pt x="754" y="429"/>
                  </a:lnTo>
                  <a:lnTo>
                    <a:pt x="760" y="409"/>
                  </a:lnTo>
                  <a:lnTo>
                    <a:pt x="770" y="391"/>
                  </a:lnTo>
                  <a:lnTo>
                    <a:pt x="775" y="383"/>
                  </a:lnTo>
                  <a:lnTo>
                    <a:pt x="780" y="375"/>
                  </a:lnTo>
                  <a:lnTo>
                    <a:pt x="786" y="369"/>
                  </a:lnTo>
                  <a:lnTo>
                    <a:pt x="795" y="364"/>
                  </a:lnTo>
                  <a:lnTo>
                    <a:pt x="801" y="359"/>
                  </a:lnTo>
                  <a:lnTo>
                    <a:pt x="809" y="356"/>
                  </a:lnTo>
                  <a:lnTo>
                    <a:pt x="817" y="352"/>
                  </a:lnTo>
                  <a:lnTo>
                    <a:pt x="827" y="351"/>
                  </a:lnTo>
                  <a:lnTo>
                    <a:pt x="822" y="304"/>
                  </a:lnTo>
                  <a:lnTo>
                    <a:pt x="819" y="258"/>
                  </a:lnTo>
                  <a:lnTo>
                    <a:pt x="812" y="214"/>
                  </a:lnTo>
                  <a:lnTo>
                    <a:pt x="808" y="170"/>
                  </a:lnTo>
                  <a:lnTo>
                    <a:pt x="801" y="126"/>
                  </a:lnTo>
                  <a:lnTo>
                    <a:pt x="793" y="84"/>
                  </a:lnTo>
                  <a:lnTo>
                    <a:pt x="785" y="42"/>
                  </a:lnTo>
                  <a:lnTo>
                    <a:pt x="77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69"/>
            <p:cNvSpPr>
              <a:spLocks/>
            </p:cNvSpPr>
            <p:nvPr/>
          </p:nvSpPr>
          <p:spPr bwMode="auto">
            <a:xfrm>
              <a:off x="3042" y="1654"/>
              <a:ext cx="315" cy="1429"/>
            </a:xfrm>
            <a:custGeom>
              <a:avLst/>
              <a:gdLst>
                <a:gd name="T0" fmla="*/ 74 w 315"/>
                <a:gd name="T1" fmla="*/ 32 h 1429"/>
                <a:gd name="T2" fmla="*/ 135 w 315"/>
                <a:gd name="T3" fmla="*/ 86 h 1429"/>
                <a:gd name="T4" fmla="*/ 187 w 315"/>
                <a:gd name="T5" fmla="*/ 141 h 1429"/>
                <a:gd name="T6" fmla="*/ 260 w 315"/>
                <a:gd name="T7" fmla="*/ 224 h 1429"/>
                <a:gd name="T8" fmla="*/ 312 w 315"/>
                <a:gd name="T9" fmla="*/ 349 h 1429"/>
                <a:gd name="T10" fmla="*/ 309 w 315"/>
                <a:gd name="T11" fmla="*/ 489 h 1429"/>
                <a:gd name="T12" fmla="*/ 301 w 315"/>
                <a:gd name="T13" fmla="*/ 629 h 1429"/>
                <a:gd name="T14" fmla="*/ 290 w 315"/>
                <a:gd name="T15" fmla="*/ 760 h 1429"/>
                <a:gd name="T16" fmla="*/ 272 w 315"/>
                <a:gd name="T17" fmla="*/ 828 h 1429"/>
                <a:gd name="T18" fmla="*/ 256 w 315"/>
                <a:gd name="T19" fmla="*/ 843 h 1429"/>
                <a:gd name="T20" fmla="*/ 244 w 315"/>
                <a:gd name="T21" fmla="*/ 859 h 1429"/>
                <a:gd name="T22" fmla="*/ 236 w 315"/>
                <a:gd name="T23" fmla="*/ 879 h 1429"/>
                <a:gd name="T24" fmla="*/ 234 w 315"/>
                <a:gd name="T25" fmla="*/ 900 h 1429"/>
                <a:gd name="T26" fmla="*/ 238 w 315"/>
                <a:gd name="T27" fmla="*/ 921 h 1429"/>
                <a:gd name="T28" fmla="*/ 247 w 315"/>
                <a:gd name="T29" fmla="*/ 941 h 1429"/>
                <a:gd name="T30" fmla="*/ 262 w 315"/>
                <a:gd name="T31" fmla="*/ 960 h 1429"/>
                <a:gd name="T32" fmla="*/ 270 w 315"/>
                <a:gd name="T33" fmla="*/ 1007 h 1429"/>
                <a:gd name="T34" fmla="*/ 265 w 315"/>
                <a:gd name="T35" fmla="*/ 1097 h 1429"/>
                <a:gd name="T36" fmla="*/ 260 w 315"/>
                <a:gd name="T37" fmla="*/ 1189 h 1429"/>
                <a:gd name="T38" fmla="*/ 256 w 315"/>
                <a:gd name="T39" fmla="*/ 1280 h 1429"/>
                <a:gd name="T40" fmla="*/ 228 w 315"/>
                <a:gd name="T41" fmla="*/ 1337 h 1429"/>
                <a:gd name="T42" fmla="*/ 169 w 315"/>
                <a:gd name="T43" fmla="*/ 1366 h 1429"/>
                <a:gd name="T44" fmla="*/ 109 w 315"/>
                <a:gd name="T45" fmla="*/ 1394 h 1429"/>
                <a:gd name="T46" fmla="*/ 48 w 315"/>
                <a:gd name="T47" fmla="*/ 1418 h 1429"/>
                <a:gd name="T48" fmla="*/ 33 w 315"/>
                <a:gd name="T49" fmla="*/ 1344 h 1429"/>
                <a:gd name="T50" fmla="*/ 61 w 315"/>
                <a:gd name="T51" fmla="*/ 1165 h 1429"/>
                <a:gd name="T52" fmla="*/ 78 w 315"/>
                <a:gd name="T53" fmla="*/ 978 h 1429"/>
                <a:gd name="T54" fmla="*/ 90 w 315"/>
                <a:gd name="T55" fmla="*/ 789 h 1429"/>
                <a:gd name="T56" fmla="*/ 91 w 315"/>
                <a:gd name="T57" fmla="*/ 676 h 1429"/>
                <a:gd name="T58" fmla="*/ 93 w 315"/>
                <a:gd name="T59" fmla="*/ 653 h 1429"/>
                <a:gd name="T60" fmla="*/ 93 w 315"/>
                <a:gd name="T61" fmla="*/ 638 h 1429"/>
                <a:gd name="T62" fmla="*/ 93 w 315"/>
                <a:gd name="T63" fmla="*/ 616 h 1429"/>
                <a:gd name="T64" fmla="*/ 80 w 315"/>
                <a:gd name="T65" fmla="*/ 596 h 1429"/>
                <a:gd name="T66" fmla="*/ 61 w 315"/>
                <a:gd name="T67" fmla="*/ 590 h 1429"/>
                <a:gd name="T68" fmla="*/ 43 w 315"/>
                <a:gd name="T69" fmla="*/ 580 h 1429"/>
                <a:gd name="T70" fmla="*/ 30 w 315"/>
                <a:gd name="T71" fmla="*/ 567 h 1429"/>
                <a:gd name="T72" fmla="*/ 18 w 315"/>
                <a:gd name="T73" fmla="*/ 549 h 1429"/>
                <a:gd name="T74" fmla="*/ 10 w 315"/>
                <a:gd name="T75" fmla="*/ 531 h 1429"/>
                <a:gd name="T76" fmla="*/ 2 w 315"/>
                <a:gd name="T77" fmla="*/ 499 h 1429"/>
                <a:gd name="T78" fmla="*/ 2 w 315"/>
                <a:gd name="T79" fmla="*/ 455 h 1429"/>
                <a:gd name="T80" fmla="*/ 12 w 315"/>
                <a:gd name="T81" fmla="*/ 412 h 1429"/>
                <a:gd name="T82" fmla="*/ 26 w 315"/>
                <a:gd name="T83" fmla="*/ 385 h 1429"/>
                <a:gd name="T84" fmla="*/ 39 w 315"/>
                <a:gd name="T85" fmla="*/ 370 h 1429"/>
                <a:gd name="T86" fmla="*/ 54 w 315"/>
                <a:gd name="T87" fmla="*/ 360 h 1429"/>
                <a:gd name="T88" fmla="*/ 70 w 315"/>
                <a:gd name="T89" fmla="*/ 352 h 1429"/>
                <a:gd name="T90" fmla="*/ 77 w 315"/>
                <a:gd name="T91" fmla="*/ 307 h 1429"/>
                <a:gd name="T92" fmla="*/ 65 w 315"/>
                <a:gd name="T93" fmla="*/ 214 h 1429"/>
                <a:gd name="T94" fmla="*/ 52 w 315"/>
                <a:gd name="T95" fmla="*/ 123 h 1429"/>
                <a:gd name="T96" fmla="*/ 38 w 315"/>
                <a:gd name="T97" fmla="*/ 39 h 142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5"/>
                <a:gd name="T148" fmla="*/ 0 h 1429"/>
                <a:gd name="T149" fmla="*/ 315 w 315"/>
                <a:gd name="T150" fmla="*/ 1429 h 142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5" h="1429">
                  <a:moveTo>
                    <a:pt x="30" y="0"/>
                  </a:moveTo>
                  <a:lnTo>
                    <a:pt x="74" y="32"/>
                  </a:lnTo>
                  <a:lnTo>
                    <a:pt x="106" y="60"/>
                  </a:lnTo>
                  <a:lnTo>
                    <a:pt x="135" y="86"/>
                  </a:lnTo>
                  <a:lnTo>
                    <a:pt x="161" y="112"/>
                  </a:lnTo>
                  <a:lnTo>
                    <a:pt x="187" y="141"/>
                  </a:lnTo>
                  <a:lnTo>
                    <a:pt x="220" y="177"/>
                  </a:lnTo>
                  <a:lnTo>
                    <a:pt x="260" y="224"/>
                  </a:lnTo>
                  <a:lnTo>
                    <a:pt x="314" y="281"/>
                  </a:lnTo>
                  <a:lnTo>
                    <a:pt x="312" y="349"/>
                  </a:lnTo>
                  <a:lnTo>
                    <a:pt x="311" y="419"/>
                  </a:lnTo>
                  <a:lnTo>
                    <a:pt x="309" y="489"/>
                  </a:lnTo>
                  <a:lnTo>
                    <a:pt x="306" y="559"/>
                  </a:lnTo>
                  <a:lnTo>
                    <a:pt x="301" y="629"/>
                  </a:lnTo>
                  <a:lnTo>
                    <a:pt x="296" y="695"/>
                  </a:lnTo>
                  <a:lnTo>
                    <a:pt x="290" y="760"/>
                  </a:lnTo>
                  <a:lnTo>
                    <a:pt x="282" y="824"/>
                  </a:lnTo>
                  <a:lnTo>
                    <a:pt x="272" y="828"/>
                  </a:lnTo>
                  <a:lnTo>
                    <a:pt x="264" y="835"/>
                  </a:lnTo>
                  <a:lnTo>
                    <a:pt x="256" y="843"/>
                  </a:lnTo>
                  <a:lnTo>
                    <a:pt x="249" y="851"/>
                  </a:lnTo>
                  <a:lnTo>
                    <a:pt x="244" y="859"/>
                  </a:lnTo>
                  <a:lnTo>
                    <a:pt x="239" y="869"/>
                  </a:lnTo>
                  <a:lnTo>
                    <a:pt x="236" y="879"/>
                  </a:lnTo>
                  <a:lnTo>
                    <a:pt x="234" y="889"/>
                  </a:lnTo>
                  <a:lnTo>
                    <a:pt x="234" y="900"/>
                  </a:lnTo>
                  <a:lnTo>
                    <a:pt x="236" y="910"/>
                  </a:lnTo>
                  <a:lnTo>
                    <a:pt x="238" y="921"/>
                  </a:lnTo>
                  <a:lnTo>
                    <a:pt x="243" y="931"/>
                  </a:lnTo>
                  <a:lnTo>
                    <a:pt x="247" y="941"/>
                  </a:lnTo>
                  <a:lnTo>
                    <a:pt x="254" y="950"/>
                  </a:lnTo>
                  <a:lnTo>
                    <a:pt x="262" y="960"/>
                  </a:lnTo>
                  <a:lnTo>
                    <a:pt x="272" y="968"/>
                  </a:lnTo>
                  <a:lnTo>
                    <a:pt x="270" y="1007"/>
                  </a:lnTo>
                  <a:lnTo>
                    <a:pt x="269" y="1051"/>
                  </a:lnTo>
                  <a:lnTo>
                    <a:pt x="265" y="1097"/>
                  </a:lnTo>
                  <a:lnTo>
                    <a:pt x="264" y="1142"/>
                  </a:lnTo>
                  <a:lnTo>
                    <a:pt x="260" y="1189"/>
                  </a:lnTo>
                  <a:lnTo>
                    <a:pt x="257" y="1236"/>
                  </a:lnTo>
                  <a:lnTo>
                    <a:pt x="256" y="1280"/>
                  </a:lnTo>
                  <a:lnTo>
                    <a:pt x="256" y="1321"/>
                  </a:lnTo>
                  <a:lnTo>
                    <a:pt x="228" y="1337"/>
                  </a:lnTo>
                  <a:lnTo>
                    <a:pt x="199" y="1352"/>
                  </a:lnTo>
                  <a:lnTo>
                    <a:pt x="169" y="1366"/>
                  </a:lnTo>
                  <a:lnTo>
                    <a:pt x="140" y="1381"/>
                  </a:lnTo>
                  <a:lnTo>
                    <a:pt x="109" y="1394"/>
                  </a:lnTo>
                  <a:lnTo>
                    <a:pt x="78" y="1405"/>
                  </a:lnTo>
                  <a:lnTo>
                    <a:pt x="48" y="1418"/>
                  </a:lnTo>
                  <a:lnTo>
                    <a:pt x="15" y="1428"/>
                  </a:lnTo>
                  <a:lnTo>
                    <a:pt x="33" y="1344"/>
                  </a:lnTo>
                  <a:lnTo>
                    <a:pt x="48" y="1254"/>
                  </a:lnTo>
                  <a:lnTo>
                    <a:pt x="61" y="1165"/>
                  </a:lnTo>
                  <a:lnTo>
                    <a:pt x="70" y="1072"/>
                  </a:lnTo>
                  <a:lnTo>
                    <a:pt x="78" y="978"/>
                  </a:lnTo>
                  <a:lnTo>
                    <a:pt x="85" y="885"/>
                  </a:lnTo>
                  <a:lnTo>
                    <a:pt x="90" y="789"/>
                  </a:lnTo>
                  <a:lnTo>
                    <a:pt x="91" y="695"/>
                  </a:lnTo>
                  <a:lnTo>
                    <a:pt x="91" y="676"/>
                  </a:lnTo>
                  <a:lnTo>
                    <a:pt x="91" y="663"/>
                  </a:lnTo>
                  <a:lnTo>
                    <a:pt x="93" y="653"/>
                  </a:lnTo>
                  <a:lnTo>
                    <a:pt x="93" y="646"/>
                  </a:lnTo>
                  <a:lnTo>
                    <a:pt x="93" y="638"/>
                  </a:lnTo>
                  <a:lnTo>
                    <a:pt x="93" y="630"/>
                  </a:lnTo>
                  <a:lnTo>
                    <a:pt x="93" y="616"/>
                  </a:lnTo>
                  <a:lnTo>
                    <a:pt x="91" y="598"/>
                  </a:lnTo>
                  <a:lnTo>
                    <a:pt x="80" y="596"/>
                  </a:lnTo>
                  <a:lnTo>
                    <a:pt x="70" y="593"/>
                  </a:lnTo>
                  <a:lnTo>
                    <a:pt x="61" y="590"/>
                  </a:lnTo>
                  <a:lnTo>
                    <a:pt x="51" y="585"/>
                  </a:lnTo>
                  <a:lnTo>
                    <a:pt x="43" y="580"/>
                  </a:lnTo>
                  <a:lnTo>
                    <a:pt x="36" y="573"/>
                  </a:lnTo>
                  <a:lnTo>
                    <a:pt x="30" y="567"/>
                  </a:lnTo>
                  <a:lnTo>
                    <a:pt x="23" y="559"/>
                  </a:lnTo>
                  <a:lnTo>
                    <a:pt x="18" y="549"/>
                  </a:lnTo>
                  <a:lnTo>
                    <a:pt x="13" y="541"/>
                  </a:lnTo>
                  <a:lnTo>
                    <a:pt x="10" y="531"/>
                  </a:lnTo>
                  <a:lnTo>
                    <a:pt x="7" y="520"/>
                  </a:lnTo>
                  <a:lnTo>
                    <a:pt x="2" y="499"/>
                  </a:lnTo>
                  <a:lnTo>
                    <a:pt x="0" y="476"/>
                  </a:lnTo>
                  <a:lnTo>
                    <a:pt x="2" y="455"/>
                  </a:lnTo>
                  <a:lnTo>
                    <a:pt x="5" y="434"/>
                  </a:lnTo>
                  <a:lnTo>
                    <a:pt x="12" y="412"/>
                  </a:lnTo>
                  <a:lnTo>
                    <a:pt x="20" y="395"/>
                  </a:lnTo>
                  <a:lnTo>
                    <a:pt x="26" y="385"/>
                  </a:lnTo>
                  <a:lnTo>
                    <a:pt x="31" y="378"/>
                  </a:lnTo>
                  <a:lnTo>
                    <a:pt x="39" y="370"/>
                  </a:lnTo>
                  <a:lnTo>
                    <a:pt x="46" y="365"/>
                  </a:lnTo>
                  <a:lnTo>
                    <a:pt x="54" y="360"/>
                  </a:lnTo>
                  <a:lnTo>
                    <a:pt x="62" y="356"/>
                  </a:lnTo>
                  <a:lnTo>
                    <a:pt x="70" y="352"/>
                  </a:lnTo>
                  <a:lnTo>
                    <a:pt x="80" y="351"/>
                  </a:lnTo>
                  <a:lnTo>
                    <a:pt x="77" y="307"/>
                  </a:lnTo>
                  <a:lnTo>
                    <a:pt x="72" y="261"/>
                  </a:lnTo>
                  <a:lnTo>
                    <a:pt x="65" y="214"/>
                  </a:lnTo>
                  <a:lnTo>
                    <a:pt x="59" y="169"/>
                  </a:lnTo>
                  <a:lnTo>
                    <a:pt x="52" y="123"/>
                  </a:lnTo>
                  <a:lnTo>
                    <a:pt x="46" y="81"/>
                  </a:lnTo>
                  <a:lnTo>
                    <a:pt x="38" y="39"/>
                  </a:lnTo>
                  <a:lnTo>
                    <a:pt x="30" y="0"/>
                  </a:lnTo>
                </a:path>
              </a:pathLst>
            </a:custGeom>
            <a:solidFill>
              <a:srgbClr val="CC9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70"/>
            <p:cNvSpPr>
              <a:spLocks/>
            </p:cNvSpPr>
            <p:nvPr/>
          </p:nvSpPr>
          <p:spPr bwMode="auto">
            <a:xfrm>
              <a:off x="3042" y="1654"/>
              <a:ext cx="315" cy="1429"/>
            </a:xfrm>
            <a:custGeom>
              <a:avLst/>
              <a:gdLst>
                <a:gd name="T0" fmla="*/ 74 w 315"/>
                <a:gd name="T1" fmla="*/ 32 h 1429"/>
                <a:gd name="T2" fmla="*/ 135 w 315"/>
                <a:gd name="T3" fmla="*/ 86 h 1429"/>
                <a:gd name="T4" fmla="*/ 187 w 315"/>
                <a:gd name="T5" fmla="*/ 141 h 1429"/>
                <a:gd name="T6" fmla="*/ 260 w 315"/>
                <a:gd name="T7" fmla="*/ 224 h 1429"/>
                <a:gd name="T8" fmla="*/ 312 w 315"/>
                <a:gd name="T9" fmla="*/ 349 h 1429"/>
                <a:gd name="T10" fmla="*/ 309 w 315"/>
                <a:gd name="T11" fmla="*/ 489 h 1429"/>
                <a:gd name="T12" fmla="*/ 301 w 315"/>
                <a:gd name="T13" fmla="*/ 629 h 1429"/>
                <a:gd name="T14" fmla="*/ 290 w 315"/>
                <a:gd name="T15" fmla="*/ 760 h 1429"/>
                <a:gd name="T16" fmla="*/ 272 w 315"/>
                <a:gd name="T17" fmla="*/ 828 h 1429"/>
                <a:gd name="T18" fmla="*/ 256 w 315"/>
                <a:gd name="T19" fmla="*/ 843 h 1429"/>
                <a:gd name="T20" fmla="*/ 244 w 315"/>
                <a:gd name="T21" fmla="*/ 859 h 1429"/>
                <a:gd name="T22" fmla="*/ 236 w 315"/>
                <a:gd name="T23" fmla="*/ 879 h 1429"/>
                <a:gd name="T24" fmla="*/ 234 w 315"/>
                <a:gd name="T25" fmla="*/ 900 h 1429"/>
                <a:gd name="T26" fmla="*/ 238 w 315"/>
                <a:gd name="T27" fmla="*/ 921 h 1429"/>
                <a:gd name="T28" fmla="*/ 247 w 315"/>
                <a:gd name="T29" fmla="*/ 941 h 1429"/>
                <a:gd name="T30" fmla="*/ 262 w 315"/>
                <a:gd name="T31" fmla="*/ 960 h 1429"/>
                <a:gd name="T32" fmla="*/ 270 w 315"/>
                <a:gd name="T33" fmla="*/ 1007 h 1429"/>
                <a:gd name="T34" fmla="*/ 265 w 315"/>
                <a:gd name="T35" fmla="*/ 1097 h 1429"/>
                <a:gd name="T36" fmla="*/ 260 w 315"/>
                <a:gd name="T37" fmla="*/ 1189 h 1429"/>
                <a:gd name="T38" fmla="*/ 256 w 315"/>
                <a:gd name="T39" fmla="*/ 1280 h 1429"/>
                <a:gd name="T40" fmla="*/ 228 w 315"/>
                <a:gd name="T41" fmla="*/ 1337 h 1429"/>
                <a:gd name="T42" fmla="*/ 169 w 315"/>
                <a:gd name="T43" fmla="*/ 1366 h 1429"/>
                <a:gd name="T44" fmla="*/ 109 w 315"/>
                <a:gd name="T45" fmla="*/ 1394 h 1429"/>
                <a:gd name="T46" fmla="*/ 48 w 315"/>
                <a:gd name="T47" fmla="*/ 1418 h 1429"/>
                <a:gd name="T48" fmla="*/ 33 w 315"/>
                <a:gd name="T49" fmla="*/ 1344 h 1429"/>
                <a:gd name="T50" fmla="*/ 61 w 315"/>
                <a:gd name="T51" fmla="*/ 1165 h 1429"/>
                <a:gd name="T52" fmla="*/ 78 w 315"/>
                <a:gd name="T53" fmla="*/ 978 h 1429"/>
                <a:gd name="T54" fmla="*/ 90 w 315"/>
                <a:gd name="T55" fmla="*/ 789 h 1429"/>
                <a:gd name="T56" fmla="*/ 91 w 315"/>
                <a:gd name="T57" fmla="*/ 676 h 1429"/>
                <a:gd name="T58" fmla="*/ 93 w 315"/>
                <a:gd name="T59" fmla="*/ 653 h 1429"/>
                <a:gd name="T60" fmla="*/ 93 w 315"/>
                <a:gd name="T61" fmla="*/ 638 h 1429"/>
                <a:gd name="T62" fmla="*/ 93 w 315"/>
                <a:gd name="T63" fmla="*/ 616 h 1429"/>
                <a:gd name="T64" fmla="*/ 80 w 315"/>
                <a:gd name="T65" fmla="*/ 596 h 1429"/>
                <a:gd name="T66" fmla="*/ 61 w 315"/>
                <a:gd name="T67" fmla="*/ 590 h 1429"/>
                <a:gd name="T68" fmla="*/ 43 w 315"/>
                <a:gd name="T69" fmla="*/ 580 h 1429"/>
                <a:gd name="T70" fmla="*/ 30 w 315"/>
                <a:gd name="T71" fmla="*/ 567 h 1429"/>
                <a:gd name="T72" fmla="*/ 18 w 315"/>
                <a:gd name="T73" fmla="*/ 549 h 1429"/>
                <a:gd name="T74" fmla="*/ 10 w 315"/>
                <a:gd name="T75" fmla="*/ 531 h 1429"/>
                <a:gd name="T76" fmla="*/ 2 w 315"/>
                <a:gd name="T77" fmla="*/ 499 h 1429"/>
                <a:gd name="T78" fmla="*/ 2 w 315"/>
                <a:gd name="T79" fmla="*/ 455 h 1429"/>
                <a:gd name="T80" fmla="*/ 12 w 315"/>
                <a:gd name="T81" fmla="*/ 412 h 1429"/>
                <a:gd name="T82" fmla="*/ 26 w 315"/>
                <a:gd name="T83" fmla="*/ 385 h 1429"/>
                <a:gd name="T84" fmla="*/ 39 w 315"/>
                <a:gd name="T85" fmla="*/ 370 h 1429"/>
                <a:gd name="T86" fmla="*/ 54 w 315"/>
                <a:gd name="T87" fmla="*/ 360 h 1429"/>
                <a:gd name="T88" fmla="*/ 70 w 315"/>
                <a:gd name="T89" fmla="*/ 352 h 1429"/>
                <a:gd name="T90" fmla="*/ 77 w 315"/>
                <a:gd name="T91" fmla="*/ 307 h 1429"/>
                <a:gd name="T92" fmla="*/ 65 w 315"/>
                <a:gd name="T93" fmla="*/ 214 h 1429"/>
                <a:gd name="T94" fmla="*/ 52 w 315"/>
                <a:gd name="T95" fmla="*/ 123 h 1429"/>
                <a:gd name="T96" fmla="*/ 38 w 315"/>
                <a:gd name="T97" fmla="*/ 39 h 142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5"/>
                <a:gd name="T148" fmla="*/ 0 h 1429"/>
                <a:gd name="T149" fmla="*/ 315 w 315"/>
                <a:gd name="T150" fmla="*/ 1429 h 142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5" h="1429">
                  <a:moveTo>
                    <a:pt x="30" y="0"/>
                  </a:moveTo>
                  <a:lnTo>
                    <a:pt x="74" y="32"/>
                  </a:lnTo>
                  <a:lnTo>
                    <a:pt x="106" y="60"/>
                  </a:lnTo>
                  <a:lnTo>
                    <a:pt x="135" y="86"/>
                  </a:lnTo>
                  <a:lnTo>
                    <a:pt x="161" y="112"/>
                  </a:lnTo>
                  <a:lnTo>
                    <a:pt x="187" y="141"/>
                  </a:lnTo>
                  <a:lnTo>
                    <a:pt x="220" y="177"/>
                  </a:lnTo>
                  <a:lnTo>
                    <a:pt x="260" y="224"/>
                  </a:lnTo>
                  <a:lnTo>
                    <a:pt x="314" y="281"/>
                  </a:lnTo>
                  <a:lnTo>
                    <a:pt x="312" y="349"/>
                  </a:lnTo>
                  <a:lnTo>
                    <a:pt x="311" y="419"/>
                  </a:lnTo>
                  <a:lnTo>
                    <a:pt x="309" y="489"/>
                  </a:lnTo>
                  <a:lnTo>
                    <a:pt x="306" y="559"/>
                  </a:lnTo>
                  <a:lnTo>
                    <a:pt x="301" y="629"/>
                  </a:lnTo>
                  <a:lnTo>
                    <a:pt x="296" y="695"/>
                  </a:lnTo>
                  <a:lnTo>
                    <a:pt x="290" y="760"/>
                  </a:lnTo>
                  <a:lnTo>
                    <a:pt x="282" y="824"/>
                  </a:lnTo>
                  <a:lnTo>
                    <a:pt x="272" y="828"/>
                  </a:lnTo>
                  <a:lnTo>
                    <a:pt x="264" y="835"/>
                  </a:lnTo>
                  <a:lnTo>
                    <a:pt x="256" y="843"/>
                  </a:lnTo>
                  <a:lnTo>
                    <a:pt x="249" y="851"/>
                  </a:lnTo>
                  <a:lnTo>
                    <a:pt x="244" y="859"/>
                  </a:lnTo>
                  <a:lnTo>
                    <a:pt x="239" y="869"/>
                  </a:lnTo>
                  <a:lnTo>
                    <a:pt x="236" y="879"/>
                  </a:lnTo>
                  <a:lnTo>
                    <a:pt x="234" y="889"/>
                  </a:lnTo>
                  <a:lnTo>
                    <a:pt x="234" y="900"/>
                  </a:lnTo>
                  <a:lnTo>
                    <a:pt x="236" y="910"/>
                  </a:lnTo>
                  <a:lnTo>
                    <a:pt x="238" y="921"/>
                  </a:lnTo>
                  <a:lnTo>
                    <a:pt x="243" y="931"/>
                  </a:lnTo>
                  <a:lnTo>
                    <a:pt x="247" y="941"/>
                  </a:lnTo>
                  <a:lnTo>
                    <a:pt x="254" y="950"/>
                  </a:lnTo>
                  <a:lnTo>
                    <a:pt x="262" y="960"/>
                  </a:lnTo>
                  <a:lnTo>
                    <a:pt x="272" y="968"/>
                  </a:lnTo>
                  <a:lnTo>
                    <a:pt x="270" y="1007"/>
                  </a:lnTo>
                  <a:lnTo>
                    <a:pt x="269" y="1051"/>
                  </a:lnTo>
                  <a:lnTo>
                    <a:pt x="265" y="1097"/>
                  </a:lnTo>
                  <a:lnTo>
                    <a:pt x="264" y="1142"/>
                  </a:lnTo>
                  <a:lnTo>
                    <a:pt x="260" y="1189"/>
                  </a:lnTo>
                  <a:lnTo>
                    <a:pt x="257" y="1236"/>
                  </a:lnTo>
                  <a:lnTo>
                    <a:pt x="256" y="1280"/>
                  </a:lnTo>
                  <a:lnTo>
                    <a:pt x="256" y="1321"/>
                  </a:lnTo>
                  <a:lnTo>
                    <a:pt x="228" y="1337"/>
                  </a:lnTo>
                  <a:lnTo>
                    <a:pt x="199" y="1352"/>
                  </a:lnTo>
                  <a:lnTo>
                    <a:pt x="169" y="1366"/>
                  </a:lnTo>
                  <a:lnTo>
                    <a:pt x="140" y="1381"/>
                  </a:lnTo>
                  <a:lnTo>
                    <a:pt x="109" y="1394"/>
                  </a:lnTo>
                  <a:lnTo>
                    <a:pt x="78" y="1405"/>
                  </a:lnTo>
                  <a:lnTo>
                    <a:pt x="48" y="1418"/>
                  </a:lnTo>
                  <a:lnTo>
                    <a:pt x="15" y="1428"/>
                  </a:lnTo>
                  <a:lnTo>
                    <a:pt x="33" y="1344"/>
                  </a:lnTo>
                  <a:lnTo>
                    <a:pt x="48" y="1254"/>
                  </a:lnTo>
                  <a:lnTo>
                    <a:pt x="61" y="1165"/>
                  </a:lnTo>
                  <a:lnTo>
                    <a:pt x="70" y="1072"/>
                  </a:lnTo>
                  <a:lnTo>
                    <a:pt x="78" y="978"/>
                  </a:lnTo>
                  <a:lnTo>
                    <a:pt x="85" y="885"/>
                  </a:lnTo>
                  <a:lnTo>
                    <a:pt x="90" y="789"/>
                  </a:lnTo>
                  <a:lnTo>
                    <a:pt x="91" y="695"/>
                  </a:lnTo>
                  <a:lnTo>
                    <a:pt x="91" y="676"/>
                  </a:lnTo>
                  <a:lnTo>
                    <a:pt x="91" y="663"/>
                  </a:lnTo>
                  <a:lnTo>
                    <a:pt x="93" y="653"/>
                  </a:lnTo>
                  <a:lnTo>
                    <a:pt x="93" y="646"/>
                  </a:lnTo>
                  <a:lnTo>
                    <a:pt x="93" y="638"/>
                  </a:lnTo>
                  <a:lnTo>
                    <a:pt x="93" y="630"/>
                  </a:lnTo>
                  <a:lnTo>
                    <a:pt x="93" y="616"/>
                  </a:lnTo>
                  <a:lnTo>
                    <a:pt x="91" y="598"/>
                  </a:lnTo>
                  <a:lnTo>
                    <a:pt x="80" y="596"/>
                  </a:lnTo>
                  <a:lnTo>
                    <a:pt x="70" y="593"/>
                  </a:lnTo>
                  <a:lnTo>
                    <a:pt x="61" y="590"/>
                  </a:lnTo>
                  <a:lnTo>
                    <a:pt x="51" y="585"/>
                  </a:lnTo>
                  <a:lnTo>
                    <a:pt x="43" y="580"/>
                  </a:lnTo>
                  <a:lnTo>
                    <a:pt x="36" y="573"/>
                  </a:lnTo>
                  <a:lnTo>
                    <a:pt x="30" y="567"/>
                  </a:lnTo>
                  <a:lnTo>
                    <a:pt x="23" y="559"/>
                  </a:lnTo>
                  <a:lnTo>
                    <a:pt x="18" y="549"/>
                  </a:lnTo>
                  <a:lnTo>
                    <a:pt x="13" y="541"/>
                  </a:lnTo>
                  <a:lnTo>
                    <a:pt x="10" y="531"/>
                  </a:lnTo>
                  <a:lnTo>
                    <a:pt x="7" y="520"/>
                  </a:lnTo>
                  <a:lnTo>
                    <a:pt x="2" y="499"/>
                  </a:lnTo>
                  <a:lnTo>
                    <a:pt x="0" y="476"/>
                  </a:lnTo>
                  <a:lnTo>
                    <a:pt x="2" y="455"/>
                  </a:lnTo>
                  <a:lnTo>
                    <a:pt x="5" y="434"/>
                  </a:lnTo>
                  <a:lnTo>
                    <a:pt x="12" y="412"/>
                  </a:lnTo>
                  <a:lnTo>
                    <a:pt x="20" y="395"/>
                  </a:lnTo>
                  <a:lnTo>
                    <a:pt x="26" y="385"/>
                  </a:lnTo>
                  <a:lnTo>
                    <a:pt x="31" y="378"/>
                  </a:lnTo>
                  <a:lnTo>
                    <a:pt x="39" y="370"/>
                  </a:lnTo>
                  <a:lnTo>
                    <a:pt x="46" y="365"/>
                  </a:lnTo>
                  <a:lnTo>
                    <a:pt x="54" y="360"/>
                  </a:lnTo>
                  <a:lnTo>
                    <a:pt x="62" y="356"/>
                  </a:lnTo>
                  <a:lnTo>
                    <a:pt x="70" y="352"/>
                  </a:lnTo>
                  <a:lnTo>
                    <a:pt x="80" y="351"/>
                  </a:lnTo>
                  <a:lnTo>
                    <a:pt x="77" y="307"/>
                  </a:lnTo>
                  <a:lnTo>
                    <a:pt x="72" y="261"/>
                  </a:lnTo>
                  <a:lnTo>
                    <a:pt x="65" y="214"/>
                  </a:lnTo>
                  <a:lnTo>
                    <a:pt x="59" y="169"/>
                  </a:lnTo>
                  <a:lnTo>
                    <a:pt x="52" y="123"/>
                  </a:lnTo>
                  <a:lnTo>
                    <a:pt x="46" y="81"/>
                  </a:lnTo>
                  <a:lnTo>
                    <a:pt x="38" y="39"/>
                  </a:lnTo>
                  <a:lnTo>
                    <a:pt x="3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71"/>
            <p:cNvSpPr>
              <a:spLocks/>
            </p:cNvSpPr>
            <p:nvPr/>
          </p:nvSpPr>
          <p:spPr bwMode="auto">
            <a:xfrm>
              <a:off x="2781" y="2398"/>
              <a:ext cx="157" cy="217"/>
            </a:xfrm>
            <a:custGeom>
              <a:avLst/>
              <a:gdLst>
                <a:gd name="T0" fmla="*/ 78 w 157"/>
                <a:gd name="T1" fmla="*/ 0 h 217"/>
                <a:gd name="T2" fmla="*/ 70 w 157"/>
                <a:gd name="T3" fmla="*/ 0 h 217"/>
                <a:gd name="T4" fmla="*/ 61 w 157"/>
                <a:gd name="T5" fmla="*/ 2 h 217"/>
                <a:gd name="T6" fmla="*/ 55 w 157"/>
                <a:gd name="T7" fmla="*/ 5 h 217"/>
                <a:gd name="T8" fmla="*/ 47 w 157"/>
                <a:gd name="T9" fmla="*/ 8 h 217"/>
                <a:gd name="T10" fmla="*/ 40 w 157"/>
                <a:gd name="T11" fmla="*/ 13 h 217"/>
                <a:gd name="T12" fmla="*/ 34 w 157"/>
                <a:gd name="T13" fmla="*/ 18 h 217"/>
                <a:gd name="T14" fmla="*/ 29 w 157"/>
                <a:gd name="T15" fmla="*/ 24 h 217"/>
                <a:gd name="T16" fmla="*/ 22 w 157"/>
                <a:gd name="T17" fmla="*/ 31 h 217"/>
                <a:gd name="T18" fmla="*/ 13 w 157"/>
                <a:gd name="T19" fmla="*/ 47 h 217"/>
                <a:gd name="T20" fmla="*/ 6 w 157"/>
                <a:gd name="T21" fmla="*/ 67 h 217"/>
                <a:gd name="T22" fmla="*/ 1 w 157"/>
                <a:gd name="T23" fmla="*/ 86 h 217"/>
                <a:gd name="T24" fmla="*/ 0 w 157"/>
                <a:gd name="T25" fmla="*/ 109 h 217"/>
                <a:gd name="T26" fmla="*/ 1 w 157"/>
                <a:gd name="T27" fmla="*/ 130 h 217"/>
                <a:gd name="T28" fmla="*/ 6 w 157"/>
                <a:gd name="T29" fmla="*/ 149 h 217"/>
                <a:gd name="T30" fmla="*/ 13 w 157"/>
                <a:gd name="T31" fmla="*/ 169 h 217"/>
                <a:gd name="T32" fmla="*/ 22 w 157"/>
                <a:gd name="T33" fmla="*/ 184 h 217"/>
                <a:gd name="T34" fmla="*/ 29 w 157"/>
                <a:gd name="T35" fmla="*/ 192 h 217"/>
                <a:gd name="T36" fmla="*/ 34 w 157"/>
                <a:gd name="T37" fmla="*/ 198 h 217"/>
                <a:gd name="T38" fmla="*/ 40 w 157"/>
                <a:gd name="T39" fmla="*/ 203 h 217"/>
                <a:gd name="T40" fmla="*/ 47 w 157"/>
                <a:gd name="T41" fmla="*/ 208 h 217"/>
                <a:gd name="T42" fmla="*/ 55 w 157"/>
                <a:gd name="T43" fmla="*/ 211 h 217"/>
                <a:gd name="T44" fmla="*/ 61 w 157"/>
                <a:gd name="T45" fmla="*/ 214 h 217"/>
                <a:gd name="T46" fmla="*/ 70 w 157"/>
                <a:gd name="T47" fmla="*/ 216 h 217"/>
                <a:gd name="T48" fmla="*/ 78 w 157"/>
                <a:gd name="T49" fmla="*/ 216 h 217"/>
                <a:gd name="T50" fmla="*/ 86 w 157"/>
                <a:gd name="T51" fmla="*/ 216 h 217"/>
                <a:gd name="T52" fmla="*/ 94 w 157"/>
                <a:gd name="T53" fmla="*/ 214 h 217"/>
                <a:gd name="T54" fmla="*/ 101 w 157"/>
                <a:gd name="T55" fmla="*/ 211 h 217"/>
                <a:gd name="T56" fmla="*/ 107 w 157"/>
                <a:gd name="T57" fmla="*/ 208 h 217"/>
                <a:gd name="T58" fmla="*/ 115 w 157"/>
                <a:gd name="T59" fmla="*/ 203 h 217"/>
                <a:gd name="T60" fmla="*/ 122 w 157"/>
                <a:gd name="T61" fmla="*/ 198 h 217"/>
                <a:gd name="T62" fmla="*/ 127 w 157"/>
                <a:gd name="T63" fmla="*/ 192 h 217"/>
                <a:gd name="T64" fmla="*/ 133 w 157"/>
                <a:gd name="T65" fmla="*/ 184 h 217"/>
                <a:gd name="T66" fmla="*/ 143 w 157"/>
                <a:gd name="T67" fmla="*/ 169 h 217"/>
                <a:gd name="T68" fmla="*/ 149 w 157"/>
                <a:gd name="T69" fmla="*/ 149 h 217"/>
                <a:gd name="T70" fmla="*/ 154 w 157"/>
                <a:gd name="T71" fmla="*/ 130 h 217"/>
                <a:gd name="T72" fmla="*/ 156 w 157"/>
                <a:gd name="T73" fmla="*/ 109 h 217"/>
                <a:gd name="T74" fmla="*/ 154 w 157"/>
                <a:gd name="T75" fmla="*/ 86 h 217"/>
                <a:gd name="T76" fmla="*/ 149 w 157"/>
                <a:gd name="T77" fmla="*/ 67 h 217"/>
                <a:gd name="T78" fmla="*/ 143 w 157"/>
                <a:gd name="T79" fmla="*/ 47 h 217"/>
                <a:gd name="T80" fmla="*/ 133 w 157"/>
                <a:gd name="T81" fmla="*/ 31 h 217"/>
                <a:gd name="T82" fmla="*/ 127 w 157"/>
                <a:gd name="T83" fmla="*/ 24 h 217"/>
                <a:gd name="T84" fmla="*/ 122 w 157"/>
                <a:gd name="T85" fmla="*/ 18 h 217"/>
                <a:gd name="T86" fmla="*/ 115 w 157"/>
                <a:gd name="T87" fmla="*/ 13 h 217"/>
                <a:gd name="T88" fmla="*/ 107 w 157"/>
                <a:gd name="T89" fmla="*/ 8 h 217"/>
                <a:gd name="T90" fmla="*/ 101 w 157"/>
                <a:gd name="T91" fmla="*/ 5 h 217"/>
                <a:gd name="T92" fmla="*/ 94 w 157"/>
                <a:gd name="T93" fmla="*/ 2 h 217"/>
                <a:gd name="T94" fmla="*/ 86 w 157"/>
                <a:gd name="T95" fmla="*/ 0 h 217"/>
                <a:gd name="T96" fmla="*/ 78 w 157"/>
                <a:gd name="T97" fmla="*/ 0 h 21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57"/>
                <a:gd name="T148" fmla="*/ 0 h 217"/>
                <a:gd name="T149" fmla="*/ 157 w 157"/>
                <a:gd name="T150" fmla="*/ 217 h 21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57" h="217">
                  <a:moveTo>
                    <a:pt x="78" y="0"/>
                  </a:moveTo>
                  <a:lnTo>
                    <a:pt x="70" y="0"/>
                  </a:lnTo>
                  <a:lnTo>
                    <a:pt x="61" y="2"/>
                  </a:lnTo>
                  <a:lnTo>
                    <a:pt x="55" y="5"/>
                  </a:lnTo>
                  <a:lnTo>
                    <a:pt x="47" y="8"/>
                  </a:lnTo>
                  <a:lnTo>
                    <a:pt x="40" y="13"/>
                  </a:lnTo>
                  <a:lnTo>
                    <a:pt x="34" y="18"/>
                  </a:lnTo>
                  <a:lnTo>
                    <a:pt x="29" y="24"/>
                  </a:lnTo>
                  <a:lnTo>
                    <a:pt x="22" y="31"/>
                  </a:lnTo>
                  <a:lnTo>
                    <a:pt x="13" y="47"/>
                  </a:lnTo>
                  <a:lnTo>
                    <a:pt x="6" y="67"/>
                  </a:lnTo>
                  <a:lnTo>
                    <a:pt x="1" y="86"/>
                  </a:lnTo>
                  <a:lnTo>
                    <a:pt x="0" y="109"/>
                  </a:lnTo>
                  <a:lnTo>
                    <a:pt x="1" y="130"/>
                  </a:lnTo>
                  <a:lnTo>
                    <a:pt x="6" y="149"/>
                  </a:lnTo>
                  <a:lnTo>
                    <a:pt x="13" y="169"/>
                  </a:lnTo>
                  <a:lnTo>
                    <a:pt x="22" y="184"/>
                  </a:lnTo>
                  <a:lnTo>
                    <a:pt x="29" y="192"/>
                  </a:lnTo>
                  <a:lnTo>
                    <a:pt x="34" y="198"/>
                  </a:lnTo>
                  <a:lnTo>
                    <a:pt x="40" y="203"/>
                  </a:lnTo>
                  <a:lnTo>
                    <a:pt x="47" y="208"/>
                  </a:lnTo>
                  <a:lnTo>
                    <a:pt x="55" y="211"/>
                  </a:lnTo>
                  <a:lnTo>
                    <a:pt x="61" y="214"/>
                  </a:lnTo>
                  <a:lnTo>
                    <a:pt x="70" y="216"/>
                  </a:lnTo>
                  <a:lnTo>
                    <a:pt x="78" y="216"/>
                  </a:lnTo>
                  <a:lnTo>
                    <a:pt x="86" y="216"/>
                  </a:lnTo>
                  <a:lnTo>
                    <a:pt x="94" y="214"/>
                  </a:lnTo>
                  <a:lnTo>
                    <a:pt x="101" y="211"/>
                  </a:lnTo>
                  <a:lnTo>
                    <a:pt x="107" y="208"/>
                  </a:lnTo>
                  <a:lnTo>
                    <a:pt x="115" y="203"/>
                  </a:lnTo>
                  <a:lnTo>
                    <a:pt x="122" y="198"/>
                  </a:lnTo>
                  <a:lnTo>
                    <a:pt x="127" y="192"/>
                  </a:lnTo>
                  <a:lnTo>
                    <a:pt x="133" y="184"/>
                  </a:lnTo>
                  <a:lnTo>
                    <a:pt x="143" y="169"/>
                  </a:lnTo>
                  <a:lnTo>
                    <a:pt x="149" y="149"/>
                  </a:lnTo>
                  <a:lnTo>
                    <a:pt x="154" y="130"/>
                  </a:lnTo>
                  <a:lnTo>
                    <a:pt x="156" y="109"/>
                  </a:lnTo>
                  <a:lnTo>
                    <a:pt x="154" y="86"/>
                  </a:lnTo>
                  <a:lnTo>
                    <a:pt x="149" y="67"/>
                  </a:lnTo>
                  <a:lnTo>
                    <a:pt x="143" y="47"/>
                  </a:lnTo>
                  <a:lnTo>
                    <a:pt x="133" y="31"/>
                  </a:lnTo>
                  <a:lnTo>
                    <a:pt x="127" y="24"/>
                  </a:lnTo>
                  <a:lnTo>
                    <a:pt x="122" y="18"/>
                  </a:lnTo>
                  <a:lnTo>
                    <a:pt x="115" y="13"/>
                  </a:lnTo>
                  <a:lnTo>
                    <a:pt x="107" y="8"/>
                  </a:lnTo>
                  <a:lnTo>
                    <a:pt x="101" y="5"/>
                  </a:lnTo>
                  <a:lnTo>
                    <a:pt x="94" y="2"/>
                  </a:lnTo>
                  <a:lnTo>
                    <a:pt x="86" y="0"/>
                  </a:lnTo>
                  <a:lnTo>
                    <a:pt x="7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72"/>
            <p:cNvSpPr>
              <a:spLocks/>
            </p:cNvSpPr>
            <p:nvPr/>
          </p:nvSpPr>
          <p:spPr bwMode="auto">
            <a:xfrm>
              <a:off x="2511" y="2643"/>
              <a:ext cx="146" cy="205"/>
            </a:xfrm>
            <a:custGeom>
              <a:avLst/>
              <a:gdLst>
                <a:gd name="T0" fmla="*/ 73 w 146"/>
                <a:gd name="T1" fmla="*/ 0 h 205"/>
                <a:gd name="T2" fmla="*/ 65 w 146"/>
                <a:gd name="T3" fmla="*/ 0 h 205"/>
                <a:gd name="T4" fmla="*/ 58 w 146"/>
                <a:gd name="T5" fmla="*/ 2 h 205"/>
                <a:gd name="T6" fmla="*/ 52 w 146"/>
                <a:gd name="T7" fmla="*/ 5 h 205"/>
                <a:gd name="T8" fmla="*/ 44 w 146"/>
                <a:gd name="T9" fmla="*/ 8 h 205"/>
                <a:gd name="T10" fmla="*/ 37 w 146"/>
                <a:gd name="T11" fmla="*/ 13 h 205"/>
                <a:gd name="T12" fmla="*/ 32 w 146"/>
                <a:gd name="T13" fmla="*/ 18 h 205"/>
                <a:gd name="T14" fmla="*/ 26 w 146"/>
                <a:gd name="T15" fmla="*/ 23 h 205"/>
                <a:gd name="T16" fmla="*/ 21 w 146"/>
                <a:gd name="T17" fmla="*/ 30 h 205"/>
                <a:gd name="T18" fmla="*/ 13 w 146"/>
                <a:gd name="T19" fmla="*/ 46 h 205"/>
                <a:gd name="T20" fmla="*/ 6 w 146"/>
                <a:gd name="T21" fmla="*/ 62 h 205"/>
                <a:gd name="T22" fmla="*/ 2 w 146"/>
                <a:gd name="T23" fmla="*/ 82 h 205"/>
                <a:gd name="T24" fmla="*/ 0 w 146"/>
                <a:gd name="T25" fmla="*/ 101 h 205"/>
                <a:gd name="T26" fmla="*/ 2 w 146"/>
                <a:gd name="T27" fmla="*/ 122 h 205"/>
                <a:gd name="T28" fmla="*/ 6 w 146"/>
                <a:gd name="T29" fmla="*/ 142 h 205"/>
                <a:gd name="T30" fmla="*/ 13 w 146"/>
                <a:gd name="T31" fmla="*/ 158 h 205"/>
                <a:gd name="T32" fmla="*/ 21 w 146"/>
                <a:gd name="T33" fmla="*/ 173 h 205"/>
                <a:gd name="T34" fmla="*/ 26 w 146"/>
                <a:gd name="T35" fmla="*/ 179 h 205"/>
                <a:gd name="T36" fmla="*/ 32 w 146"/>
                <a:gd name="T37" fmla="*/ 186 h 205"/>
                <a:gd name="T38" fmla="*/ 37 w 146"/>
                <a:gd name="T39" fmla="*/ 191 h 205"/>
                <a:gd name="T40" fmla="*/ 44 w 146"/>
                <a:gd name="T41" fmla="*/ 195 h 205"/>
                <a:gd name="T42" fmla="*/ 52 w 146"/>
                <a:gd name="T43" fmla="*/ 199 h 205"/>
                <a:gd name="T44" fmla="*/ 58 w 146"/>
                <a:gd name="T45" fmla="*/ 200 h 205"/>
                <a:gd name="T46" fmla="*/ 65 w 146"/>
                <a:gd name="T47" fmla="*/ 202 h 205"/>
                <a:gd name="T48" fmla="*/ 73 w 146"/>
                <a:gd name="T49" fmla="*/ 204 h 205"/>
                <a:gd name="T50" fmla="*/ 80 w 146"/>
                <a:gd name="T51" fmla="*/ 202 h 205"/>
                <a:gd name="T52" fmla="*/ 88 w 146"/>
                <a:gd name="T53" fmla="*/ 200 h 205"/>
                <a:gd name="T54" fmla="*/ 94 w 146"/>
                <a:gd name="T55" fmla="*/ 199 h 205"/>
                <a:gd name="T56" fmla="*/ 101 w 146"/>
                <a:gd name="T57" fmla="*/ 195 h 205"/>
                <a:gd name="T58" fmla="*/ 107 w 146"/>
                <a:gd name="T59" fmla="*/ 191 h 205"/>
                <a:gd name="T60" fmla="*/ 114 w 146"/>
                <a:gd name="T61" fmla="*/ 186 h 205"/>
                <a:gd name="T62" fmla="*/ 119 w 146"/>
                <a:gd name="T63" fmla="*/ 179 h 205"/>
                <a:gd name="T64" fmla="*/ 123 w 146"/>
                <a:gd name="T65" fmla="*/ 173 h 205"/>
                <a:gd name="T66" fmla="*/ 133 w 146"/>
                <a:gd name="T67" fmla="*/ 158 h 205"/>
                <a:gd name="T68" fmla="*/ 140 w 146"/>
                <a:gd name="T69" fmla="*/ 142 h 205"/>
                <a:gd name="T70" fmla="*/ 143 w 146"/>
                <a:gd name="T71" fmla="*/ 122 h 205"/>
                <a:gd name="T72" fmla="*/ 145 w 146"/>
                <a:gd name="T73" fmla="*/ 101 h 205"/>
                <a:gd name="T74" fmla="*/ 143 w 146"/>
                <a:gd name="T75" fmla="*/ 82 h 205"/>
                <a:gd name="T76" fmla="*/ 140 w 146"/>
                <a:gd name="T77" fmla="*/ 62 h 205"/>
                <a:gd name="T78" fmla="*/ 133 w 146"/>
                <a:gd name="T79" fmla="*/ 46 h 205"/>
                <a:gd name="T80" fmla="*/ 123 w 146"/>
                <a:gd name="T81" fmla="*/ 30 h 205"/>
                <a:gd name="T82" fmla="*/ 119 w 146"/>
                <a:gd name="T83" fmla="*/ 23 h 205"/>
                <a:gd name="T84" fmla="*/ 114 w 146"/>
                <a:gd name="T85" fmla="*/ 18 h 205"/>
                <a:gd name="T86" fmla="*/ 107 w 146"/>
                <a:gd name="T87" fmla="*/ 13 h 205"/>
                <a:gd name="T88" fmla="*/ 101 w 146"/>
                <a:gd name="T89" fmla="*/ 8 h 205"/>
                <a:gd name="T90" fmla="*/ 94 w 146"/>
                <a:gd name="T91" fmla="*/ 5 h 205"/>
                <a:gd name="T92" fmla="*/ 88 w 146"/>
                <a:gd name="T93" fmla="*/ 2 h 205"/>
                <a:gd name="T94" fmla="*/ 80 w 146"/>
                <a:gd name="T95" fmla="*/ 0 h 205"/>
                <a:gd name="T96" fmla="*/ 73 w 146"/>
                <a:gd name="T97" fmla="*/ 0 h 20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6"/>
                <a:gd name="T148" fmla="*/ 0 h 205"/>
                <a:gd name="T149" fmla="*/ 146 w 146"/>
                <a:gd name="T150" fmla="*/ 205 h 20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6" h="205">
                  <a:moveTo>
                    <a:pt x="73" y="0"/>
                  </a:moveTo>
                  <a:lnTo>
                    <a:pt x="65" y="0"/>
                  </a:lnTo>
                  <a:lnTo>
                    <a:pt x="58" y="2"/>
                  </a:lnTo>
                  <a:lnTo>
                    <a:pt x="52" y="5"/>
                  </a:lnTo>
                  <a:lnTo>
                    <a:pt x="44" y="8"/>
                  </a:lnTo>
                  <a:lnTo>
                    <a:pt x="37" y="13"/>
                  </a:lnTo>
                  <a:lnTo>
                    <a:pt x="32" y="18"/>
                  </a:lnTo>
                  <a:lnTo>
                    <a:pt x="26" y="23"/>
                  </a:lnTo>
                  <a:lnTo>
                    <a:pt x="21" y="30"/>
                  </a:lnTo>
                  <a:lnTo>
                    <a:pt x="13" y="46"/>
                  </a:lnTo>
                  <a:lnTo>
                    <a:pt x="6" y="62"/>
                  </a:lnTo>
                  <a:lnTo>
                    <a:pt x="2" y="82"/>
                  </a:lnTo>
                  <a:lnTo>
                    <a:pt x="0" y="101"/>
                  </a:lnTo>
                  <a:lnTo>
                    <a:pt x="2" y="122"/>
                  </a:lnTo>
                  <a:lnTo>
                    <a:pt x="6" y="142"/>
                  </a:lnTo>
                  <a:lnTo>
                    <a:pt x="13" y="158"/>
                  </a:lnTo>
                  <a:lnTo>
                    <a:pt x="21" y="173"/>
                  </a:lnTo>
                  <a:lnTo>
                    <a:pt x="26" y="179"/>
                  </a:lnTo>
                  <a:lnTo>
                    <a:pt x="32" y="186"/>
                  </a:lnTo>
                  <a:lnTo>
                    <a:pt x="37" y="191"/>
                  </a:lnTo>
                  <a:lnTo>
                    <a:pt x="44" y="195"/>
                  </a:lnTo>
                  <a:lnTo>
                    <a:pt x="52" y="199"/>
                  </a:lnTo>
                  <a:lnTo>
                    <a:pt x="58" y="200"/>
                  </a:lnTo>
                  <a:lnTo>
                    <a:pt x="65" y="202"/>
                  </a:lnTo>
                  <a:lnTo>
                    <a:pt x="73" y="204"/>
                  </a:lnTo>
                  <a:lnTo>
                    <a:pt x="80" y="202"/>
                  </a:lnTo>
                  <a:lnTo>
                    <a:pt x="88" y="200"/>
                  </a:lnTo>
                  <a:lnTo>
                    <a:pt x="94" y="199"/>
                  </a:lnTo>
                  <a:lnTo>
                    <a:pt x="101" y="195"/>
                  </a:lnTo>
                  <a:lnTo>
                    <a:pt x="107" y="191"/>
                  </a:lnTo>
                  <a:lnTo>
                    <a:pt x="114" y="186"/>
                  </a:lnTo>
                  <a:lnTo>
                    <a:pt x="119" y="179"/>
                  </a:lnTo>
                  <a:lnTo>
                    <a:pt x="123" y="173"/>
                  </a:lnTo>
                  <a:lnTo>
                    <a:pt x="133" y="158"/>
                  </a:lnTo>
                  <a:lnTo>
                    <a:pt x="140" y="142"/>
                  </a:lnTo>
                  <a:lnTo>
                    <a:pt x="143" y="122"/>
                  </a:lnTo>
                  <a:lnTo>
                    <a:pt x="145" y="101"/>
                  </a:lnTo>
                  <a:lnTo>
                    <a:pt x="143" y="82"/>
                  </a:lnTo>
                  <a:lnTo>
                    <a:pt x="140" y="62"/>
                  </a:lnTo>
                  <a:lnTo>
                    <a:pt x="133" y="46"/>
                  </a:lnTo>
                  <a:lnTo>
                    <a:pt x="123" y="30"/>
                  </a:lnTo>
                  <a:lnTo>
                    <a:pt x="119" y="23"/>
                  </a:lnTo>
                  <a:lnTo>
                    <a:pt x="114" y="18"/>
                  </a:lnTo>
                  <a:lnTo>
                    <a:pt x="107" y="13"/>
                  </a:lnTo>
                  <a:lnTo>
                    <a:pt x="101" y="8"/>
                  </a:lnTo>
                  <a:lnTo>
                    <a:pt x="94" y="5"/>
                  </a:lnTo>
                  <a:lnTo>
                    <a:pt x="88" y="2"/>
                  </a:lnTo>
                  <a:lnTo>
                    <a:pt x="80" y="0"/>
                  </a:lnTo>
                  <a:lnTo>
                    <a:pt x="7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73"/>
            <p:cNvSpPr>
              <a:spLocks/>
            </p:cNvSpPr>
            <p:nvPr/>
          </p:nvSpPr>
          <p:spPr bwMode="auto">
            <a:xfrm>
              <a:off x="2508" y="2177"/>
              <a:ext cx="121" cy="168"/>
            </a:xfrm>
            <a:custGeom>
              <a:avLst/>
              <a:gdLst>
                <a:gd name="T0" fmla="*/ 60 w 121"/>
                <a:gd name="T1" fmla="*/ 0 h 168"/>
                <a:gd name="T2" fmla="*/ 53 w 121"/>
                <a:gd name="T3" fmla="*/ 0 h 168"/>
                <a:gd name="T4" fmla="*/ 47 w 121"/>
                <a:gd name="T5" fmla="*/ 2 h 168"/>
                <a:gd name="T6" fmla="*/ 42 w 121"/>
                <a:gd name="T7" fmla="*/ 5 h 168"/>
                <a:gd name="T8" fmla="*/ 37 w 121"/>
                <a:gd name="T9" fmla="*/ 6 h 168"/>
                <a:gd name="T10" fmla="*/ 26 w 121"/>
                <a:gd name="T11" fmla="*/ 15 h 168"/>
                <a:gd name="T12" fmla="*/ 18 w 121"/>
                <a:gd name="T13" fmla="*/ 24 h 168"/>
                <a:gd name="T14" fmla="*/ 9 w 121"/>
                <a:gd name="T15" fmla="*/ 37 h 168"/>
                <a:gd name="T16" fmla="*/ 5 w 121"/>
                <a:gd name="T17" fmla="*/ 52 h 168"/>
                <a:gd name="T18" fmla="*/ 1 w 121"/>
                <a:gd name="T19" fmla="*/ 67 h 168"/>
                <a:gd name="T20" fmla="*/ 0 w 121"/>
                <a:gd name="T21" fmla="*/ 84 h 168"/>
                <a:gd name="T22" fmla="*/ 1 w 121"/>
                <a:gd name="T23" fmla="*/ 101 h 168"/>
                <a:gd name="T24" fmla="*/ 5 w 121"/>
                <a:gd name="T25" fmla="*/ 115 h 168"/>
                <a:gd name="T26" fmla="*/ 9 w 121"/>
                <a:gd name="T27" fmla="*/ 130 h 168"/>
                <a:gd name="T28" fmla="*/ 18 w 121"/>
                <a:gd name="T29" fmla="*/ 143 h 168"/>
                <a:gd name="T30" fmla="*/ 26 w 121"/>
                <a:gd name="T31" fmla="*/ 153 h 168"/>
                <a:gd name="T32" fmla="*/ 37 w 121"/>
                <a:gd name="T33" fmla="*/ 161 h 168"/>
                <a:gd name="T34" fmla="*/ 42 w 121"/>
                <a:gd name="T35" fmla="*/ 162 h 168"/>
                <a:gd name="T36" fmla="*/ 47 w 121"/>
                <a:gd name="T37" fmla="*/ 166 h 168"/>
                <a:gd name="T38" fmla="*/ 53 w 121"/>
                <a:gd name="T39" fmla="*/ 166 h 168"/>
                <a:gd name="T40" fmla="*/ 60 w 121"/>
                <a:gd name="T41" fmla="*/ 167 h 168"/>
                <a:gd name="T42" fmla="*/ 66 w 121"/>
                <a:gd name="T43" fmla="*/ 166 h 168"/>
                <a:gd name="T44" fmla="*/ 71 w 121"/>
                <a:gd name="T45" fmla="*/ 166 h 168"/>
                <a:gd name="T46" fmla="*/ 78 w 121"/>
                <a:gd name="T47" fmla="*/ 162 h 168"/>
                <a:gd name="T48" fmla="*/ 83 w 121"/>
                <a:gd name="T49" fmla="*/ 161 h 168"/>
                <a:gd name="T50" fmla="*/ 92 w 121"/>
                <a:gd name="T51" fmla="*/ 153 h 168"/>
                <a:gd name="T52" fmla="*/ 102 w 121"/>
                <a:gd name="T53" fmla="*/ 143 h 168"/>
                <a:gd name="T54" fmla="*/ 109 w 121"/>
                <a:gd name="T55" fmla="*/ 130 h 168"/>
                <a:gd name="T56" fmla="*/ 115 w 121"/>
                <a:gd name="T57" fmla="*/ 115 h 168"/>
                <a:gd name="T58" fmla="*/ 118 w 121"/>
                <a:gd name="T59" fmla="*/ 101 h 168"/>
                <a:gd name="T60" fmla="*/ 120 w 121"/>
                <a:gd name="T61" fmla="*/ 84 h 168"/>
                <a:gd name="T62" fmla="*/ 118 w 121"/>
                <a:gd name="T63" fmla="*/ 67 h 168"/>
                <a:gd name="T64" fmla="*/ 115 w 121"/>
                <a:gd name="T65" fmla="*/ 52 h 168"/>
                <a:gd name="T66" fmla="*/ 109 w 121"/>
                <a:gd name="T67" fmla="*/ 37 h 168"/>
                <a:gd name="T68" fmla="*/ 102 w 121"/>
                <a:gd name="T69" fmla="*/ 24 h 168"/>
                <a:gd name="T70" fmla="*/ 92 w 121"/>
                <a:gd name="T71" fmla="*/ 15 h 168"/>
                <a:gd name="T72" fmla="*/ 83 w 121"/>
                <a:gd name="T73" fmla="*/ 6 h 168"/>
                <a:gd name="T74" fmla="*/ 78 w 121"/>
                <a:gd name="T75" fmla="*/ 5 h 168"/>
                <a:gd name="T76" fmla="*/ 71 w 121"/>
                <a:gd name="T77" fmla="*/ 2 h 168"/>
                <a:gd name="T78" fmla="*/ 66 w 121"/>
                <a:gd name="T79" fmla="*/ 0 h 168"/>
                <a:gd name="T80" fmla="*/ 60 w 121"/>
                <a:gd name="T81" fmla="*/ 0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1"/>
                <a:gd name="T124" fmla="*/ 0 h 168"/>
                <a:gd name="T125" fmla="*/ 121 w 121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1" h="168">
                  <a:moveTo>
                    <a:pt x="60" y="0"/>
                  </a:moveTo>
                  <a:lnTo>
                    <a:pt x="53" y="0"/>
                  </a:lnTo>
                  <a:lnTo>
                    <a:pt x="47" y="2"/>
                  </a:lnTo>
                  <a:lnTo>
                    <a:pt x="42" y="5"/>
                  </a:lnTo>
                  <a:lnTo>
                    <a:pt x="37" y="6"/>
                  </a:lnTo>
                  <a:lnTo>
                    <a:pt x="26" y="15"/>
                  </a:lnTo>
                  <a:lnTo>
                    <a:pt x="18" y="24"/>
                  </a:lnTo>
                  <a:lnTo>
                    <a:pt x="9" y="37"/>
                  </a:lnTo>
                  <a:lnTo>
                    <a:pt x="5" y="52"/>
                  </a:lnTo>
                  <a:lnTo>
                    <a:pt x="1" y="67"/>
                  </a:lnTo>
                  <a:lnTo>
                    <a:pt x="0" y="84"/>
                  </a:lnTo>
                  <a:lnTo>
                    <a:pt x="1" y="101"/>
                  </a:lnTo>
                  <a:lnTo>
                    <a:pt x="5" y="115"/>
                  </a:lnTo>
                  <a:lnTo>
                    <a:pt x="9" y="130"/>
                  </a:lnTo>
                  <a:lnTo>
                    <a:pt x="18" y="143"/>
                  </a:lnTo>
                  <a:lnTo>
                    <a:pt x="26" y="153"/>
                  </a:lnTo>
                  <a:lnTo>
                    <a:pt x="37" y="161"/>
                  </a:lnTo>
                  <a:lnTo>
                    <a:pt x="42" y="162"/>
                  </a:lnTo>
                  <a:lnTo>
                    <a:pt x="47" y="166"/>
                  </a:lnTo>
                  <a:lnTo>
                    <a:pt x="53" y="166"/>
                  </a:lnTo>
                  <a:lnTo>
                    <a:pt x="60" y="167"/>
                  </a:lnTo>
                  <a:lnTo>
                    <a:pt x="66" y="166"/>
                  </a:lnTo>
                  <a:lnTo>
                    <a:pt x="71" y="166"/>
                  </a:lnTo>
                  <a:lnTo>
                    <a:pt x="78" y="162"/>
                  </a:lnTo>
                  <a:lnTo>
                    <a:pt x="83" y="161"/>
                  </a:lnTo>
                  <a:lnTo>
                    <a:pt x="92" y="153"/>
                  </a:lnTo>
                  <a:lnTo>
                    <a:pt x="102" y="143"/>
                  </a:lnTo>
                  <a:lnTo>
                    <a:pt x="109" y="130"/>
                  </a:lnTo>
                  <a:lnTo>
                    <a:pt x="115" y="115"/>
                  </a:lnTo>
                  <a:lnTo>
                    <a:pt x="118" y="101"/>
                  </a:lnTo>
                  <a:lnTo>
                    <a:pt x="120" y="84"/>
                  </a:lnTo>
                  <a:lnTo>
                    <a:pt x="118" y="67"/>
                  </a:lnTo>
                  <a:lnTo>
                    <a:pt x="115" y="52"/>
                  </a:lnTo>
                  <a:lnTo>
                    <a:pt x="109" y="37"/>
                  </a:lnTo>
                  <a:lnTo>
                    <a:pt x="102" y="24"/>
                  </a:lnTo>
                  <a:lnTo>
                    <a:pt x="92" y="15"/>
                  </a:lnTo>
                  <a:lnTo>
                    <a:pt x="83" y="6"/>
                  </a:lnTo>
                  <a:lnTo>
                    <a:pt x="78" y="5"/>
                  </a:lnTo>
                  <a:lnTo>
                    <a:pt x="71" y="2"/>
                  </a:lnTo>
                  <a:lnTo>
                    <a:pt x="66" y="0"/>
                  </a:lnTo>
                  <a:lnTo>
                    <a:pt x="6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74"/>
            <p:cNvSpPr>
              <a:spLocks/>
            </p:cNvSpPr>
            <p:nvPr/>
          </p:nvSpPr>
          <p:spPr bwMode="auto">
            <a:xfrm>
              <a:off x="3101" y="1689"/>
              <a:ext cx="243" cy="638"/>
            </a:xfrm>
            <a:custGeom>
              <a:avLst/>
              <a:gdLst>
                <a:gd name="T0" fmla="*/ 0 w 243"/>
                <a:gd name="T1" fmla="*/ 0 h 638"/>
                <a:gd name="T2" fmla="*/ 31 w 243"/>
                <a:gd name="T3" fmla="*/ 28 h 638"/>
                <a:gd name="T4" fmla="*/ 62 w 243"/>
                <a:gd name="T5" fmla="*/ 57 h 638"/>
                <a:gd name="T6" fmla="*/ 93 w 243"/>
                <a:gd name="T7" fmla="*/ 88 h 638"/>
                <a:gd name="T8" fmla="*/ 122 w 243"/>
                <a:gd name="T9" fmla="*/ 121 h 638"/>
                <a:gd name="T10" fmla="*/ 153 w 243"/>
                <a:gd name="T11" fmla="*/ 155 h 638"/>
                <a:gd name="T12" fmla="*/ 184 w 243"/>
                <a:gd name="T13" fmla="*/ 187 h 638"/>
                <a:gd name="T14" fmla="*/ 213 w 243"/>
                <a:gd name="T15" fmla="*/ 220 h 638"/>
                <a:gd name="T16" fmla="*/ 242 w 243"/>
                <a:gd name="T17" fmla="*/ 252 h 638"/>
                <a:gd name="T18" fmla="*/ 242 w 243"/>
                <a:gd name="T19" fmla="*/ 299 h 638"/>
                <a:gd name="T20" fmla="*/ 240 w 243"/>
                <a:gd name="T21" fmla="*/ 348 h 638"/>
                <a:gd name="T22" fmla="*/ 239 w 243"/>
                <a:gd name="T23" fmla="*/ 395 h 638"/>
                <a:gd name="T24" fmla="*/ 237 w 243"/>
                <a:gd name="T25" fmla="*/ 442 h 638"/>
                <a:gd name="T26" fmla="*/ 236 w 243"/>
                <a:gd name="T27" fmla="*/ 491 h 638"/>
                <a:gd name="T28" fmla="*/ 232 w 243"/>
                <a:gd name="T29" fmla="*/ 540 h 638"/>
                <a:gd name="T30" fmla="*/ 231 w 243"/>
                <a:gd name="T31" fmla="*/ 589 h 638"/>
                <a:gd name="T32" fmla="*/ 227 w 243"/>
                <a:gd name="T33" fmla="*/ 637 h 638"/>
                <a:gd name="T34" fmla="*/ 224 w 243"/>
                <a:gd name="T35" fmla="*/ 587 h 638"/>
                <a:gd name="T36" fmla="*/ 221 w 243"/>
                <a:gd name="T37" fmla="*/ 538 h 638"/>
                <a:gd name="T38" fmla="*/ 216 w 243"/>
                <a:gd name="T39" fmla="*/ 488 h 638"/>
                <a:gd name="T40" fmla="*/ 213 w 243"/>
                <a:gd name="T41" fmla="*/ 438 h 638"/>
                <a:gd name="T42" fmla="*/ 208 w 243"/>
                <a:gd name="T43" fmla="*/ 389 h 638"/>
                <a:gd name="T44" fmla="*/ 201 w 243"/>
                <a:gd name="T45" fmla="*/ 342 h 638"/>
                <a:gd name="T46" fmla="*/ 195 w 243"/>
                <a:gd name="T47" fmla="*/ 295 h 638"/>
                <a:gd name="T48" fmla="*/ 187 w 243"/>
                <a:gd name="T49" fmla="*/ 251 h 638"/>
                <a:gd name="T50" fmla="*/ 164 w 243"/>
                <a:gd name="T51" fmla="*/ 217 h 638"/>
                <a:gd name="T52" fmla="*/ 141 w 243"/>
                <a:gd name="T53" fmla="*/ 184 h 638"/>
                <a:gd name="T54" fmla="*/ 119 w 243"/>
                <a:gd name="T55" fmla="*/ 153 h 638"/>
                <a:gd name="T56" fmla="*/ 96 w 243"/>
                <a:gd name="T57" fmla="*/ 122 h 638"/>
                <a:gd name="T58" fmla="*/ 71 w 243"/>
                <a:gd name="T59" fmla="*/ 91 h 638"/>
                <a:gd name="T60" fmla="*/ 49 w 243"/>
                <a:gd name="T61" fmla="*/ 61 h 638"/>
                <a:gd name="T62" fmla="*/ 24 w 243"/>
                <a:gd name="T63" fmla="*/ 31 h 638"/>
                <a:gd name="T64" fmla="*/ 0 w 243"/>
                <a:gd name="T65" fmla="*/ 0 h 6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3"/>
                <a:gd name="T100" fmla="*/ 0 h 638"/>
                <a:gd name="T101" fmla="*/ 243 w 243"/>
                <a:gd name="T102" fmla="*/ 638 h 6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3" h="638">
                  <a:moveTo>
                    <a:pt x="0" y="0"/>
                  </a:moveTo>
                  <a:lnTo>
                    <a:pt x="31" y="28"/>
                  </a:lnTo>
                  <a:lnTo>
                    <a:pt x="62" y="57"/>
                  </a:lnTo>
                  <a:lnTo>
                    <a:pt x="93" y="88"/>
                  </a:lnTo>
                  <a:lnTo>
                    <a:pt x="122" y="121"/>
                  </a:lnTo>
                  <a:lnTo>
                    <a:pt x="153" y="155"/>
                  </a:lnTo>
                  <a:lnTo>
                    <a:pt x="184" y="187"/>
                  </a:lnTo>
                  <a:lnTo>
                    <a:pt x="213" y="220"/>
                  </a:lnTo>
                  <a:lnTo>
                    <a:pt x="242" y="252"/>
                  </a:lnTo>
                  <a:lnTo>
                    <a:pt x="242" y="299"/>
                  </a:lnTo>
                  <a:lnTo>
                    <a:pt x="240" y="348"/>
                  </a:lnTo>
                  <a:lnTo>
                    <a:pt x="239" y="395"/>
                  </a:lnTo>
                  <a:lnTo>
                    <a:pt x="237" y="442"/>
                  </a:lnTo>
                  <a:lnTo>
                    <a:pt x="236" y="491"/>
                  </a:lnTo>
                  <a:lnTo>
                    <a:pt x="232" y="540"/>
                  </a:lnTo>
                  <a:lnTo>
                    <a:pt x="231" y="589"/>
                  </a:lnTo>
                  <a:lnTo>
                    <a:pt x="227" y="637"/>
                  </a:lnTo>
                  <a:lnTo>
                    <a:pt x="224" y="587"/>
                  </a:lnTo>
                  <a:lnTo>
                    <a:pt x="221" y="538"/>
                  </a:lnTo>
                  <a:lnTo>
                    <a:pt x="216" y="488"/>
                  </a:lnTo>
                  <a:lnTo>
                    <a:pt x="213" y="438"/>
                  </a:lnTo>
                  <a:lnTo>
                    <a:pt x="208" y="389"/>
                  </a:lnTo>
                  <a:lnTo>
                    <a:pt x="201" y="342"/>
                  </a:lnTo>
                  <a:lnTo>
                    <a:pt x="195" y="295"/>
                  </a:lnTo>
                  <a:lnTo>
                    <a:pt x="187" y="251"/>
                  </a:lnTo>
                  <a:lnTo>
                    <a:pt x="164" y="217"/>
                  </a:lnTo>
                  <a:lnTo>
                    <a:pt x="141" y="184"/>
                  </a:lnTo>
                  <a:lnTo>
                    <a:pt x="119" y="153"/>
                  </a:lnTo>
                  <a:lnTo>
                    <a:pt x="96" y="122"/>
                  </a:lnTo>
                  <a:lnTo>
                    <a:pt x="71" y="91"/>
                  </a:lnTo>
                  <a:lnTo>
                    <a:pt x="49" y="61"/>
                  </a:lnTo>
                  <a:lnTo>
                    <a:pt x="24" y="31"/>
                  </a:lnTo>
                  <a:lnTo>
                    <a:pt x="0" y="0"/>
                  </a:lnTo>
                </a:path>
              </a:pathLst>
            </a:custGeom>
            <a:solidFill>
              <a:srgbClr val="E0B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75"/>
            <p:cNvSpPr>
              <a:spLocks/>
            </p:cNvSpPr>
            <p:nvPr/>
          </p:nvSpPr>
          <p:spPr bwMode="auto">
            <a:xfrm>
              <a:off x="3016" y="2006"/>
              <a:ext cx="115" cy="245"/>
            </a:xfrm>
            <a:custGeom>
              <a:avLst/>
              <a:gdLst>
                <a:gd name="T0" fmla="*/ 106 w 115"/>
                <a:gd name="T1" fmla="*/ 0 h 245"/>
                <a:gd name="T2" fmla="*/ 101 w 115"/>
                <a:gd name="T3" fmla="*/ 4 h 245"/>
                <a:gd name="T4" fmla="*/ 96 w 115"/>
                <a:gd name="T5" fmla="*/ 8 h 245"/>
                <a:gd name="T6" fmla="*/ 91 w 115"/>
                <a:gd name="T7" fmla="*/ 15 h 245"/>
                <a:gd name="T8" fmla="*/ 87 w 115"/>
                <a:gd name="T9" fmla="*/ 23 h 245"/>
                <a:gd name="T10" fmla="*/ 80 w 115"/>
                <a:gd name="T11" fmla="*/ 41 h 245"/>
                <a:gd name="T12" fmla="*/ 75 w 115"/>
                <a:gd name="T13" fmla="*/ 60 h 245"/>
                <a:gd name="T14" fmla="*/ 72 w 115"/>
                <a:gd name="T15" fmla="*/ 80 h 245"/>
                <a:gd name="T16" fmla="*/ 70 w 115"/>
                <a:gd name="T17" fmla="*/ 99 h 245"/>
                <a:gd name="T18" fmla="*/ 69 w 115"/>
                <a:gd name="T19" fmla="*/ 116 h 245"/>
                <a:gd name="T20" fmla="*/ 69 w 115"/>
                <a:gd name="T21" fmla="*/ 129 h 245"/>
                <a:gd name="T22" fmla="*/ 70 w 115"/>
                <a:gd name="T23" fmla="*/ 142 h 245"/>
                <a:gd name="T24" fmla="*/ 72 w 115"/>
                <a:gd name="T25" fmla="*/ 158 h 245"/>
                <a:gd name="T26" fmla="*/ 74 w 115"/>
                <a:gd name="T27" fmla="*/ 174 h 245"/>
                <a:gd name="T28" fmla="*/ 78 w 115"/>
                <a:gd name="T29" fmla="*/ 192 h 245"/>
                <a:gd name="T30" fmla="*/ 85 w 115"/>
                <a:gd name="T31" fmla="*/ 208 h 245"/>
                <a:gd name="T32" fmla="*/ 93 w 115"/>
                <a:gd name="T33" fmla="*/ 223 h 245"/>
                <a:gd name="T34" fmla="*/ 98 w 115"/>
                <a:gd name="T35" fmla="*/ 229 h 245"/>
                <a:gd name="T36" fmla="*/ 103 w 115"/>
                <a:gd name="T37" fmla="*/ 236 h 245"/>
                <a:gd name="T38" fmla="*/ 108 w 115"/>
                <a:gd name="T39" fmla="*/ 241 h 245"/>
                <a:gd name="T40" fmla="*/ 114 w 115"/>
                <a:gd name="T41" fmla="*/ 244 h 245"/>
                <a:gd name="T42" fmla="*/ 103 w 115"/>
                <a:gd name="T43" fmla="*/ 244 h 245"/>
                <a:gd name="T44" fmla="*/ 91 w 115"/>
                <a:gd name="T45" fmla="*/ 242 h 245"/>
                <a:gd name="T46" fmla="*/ 80 w 115"/>
                <a:gd name="T47" fmla="*/ 241 h 245"/>
                <a:gd name="T48" fmla="*/ 69 w 115"/>
                <a:gd name="T49" fmla="*/ 236 h 245"/>
                <a:gd name="T50" fmla="*/ 59 w 115"/>
                <a:gd name="T51" fmla="*/ 231 h 245"/>
                <a:gd name="T52" fmla="*/ 51 w 115"/>
                <a:gd name="T53" fmla="*/ 225 h 245"/>
                <a:gd name="T54" fmla="*/ 41 w 115"/>
                <a:gd name="T55" fmla="*/ 218 h 245"/>
                <a:gd name="T56" fmla="*/ 35 w 115"/>
                <a:gd name="T57" fmla="*/ 208 h 245"/>
                <a:gd name="T58" fmla="*/ 26 w 115"/>
                <a:gd name="T59" fmla="*/ 200 h 245"/>
                <a:gd name="T60" fmla="*/ 20 w 115"/>
                <a:gd name="T61" fmla="*/ 190 h 245"/>
                <a:gd name="T62" fmla="*/ 15 w 115"/>
                <a:gd name="T63" fmla="*/ 179 h 245"/>
                <a:gd name="T64" fmla="*/ 10 w 115"/>
                <a:gd name="T65" fmla="*/ 168 h 245"/>
                <a:gd name="T66" fmla="*/ 7 w 115"/>
                <a:gd name="T67" fmla="*/ 156 h 245"/>
                <a:gd name="T68" fmla="*/ 4 w 115"/>
                <a:gd name="T69" fmla="*/ 145 h 245"/>
                <a:gd name="T70" fmla="*/ 2 w 115"/>
                <a:gd name="T71" fmla="*/ 132 h 245"/>
                <a:gd name="T72" fmla="*/ 0 w 115"/>
                <a:gd name="T73" fmla="*/ 119 h 245"/>
                <a:gd name="T74" fmla="*/ 0 w 115"/>
                <a:gd name="T75" fmla="*/ 108 h 245"/>
                <a:gd name="T76" fmla="*/ 2 w 115"/>
                <a:gd name="T77" fmla="*/ 95 h 245"/>
                <a:gd name="T78" fmla="*/ 5 w 115"/>
                <a:gd name="T79" fmla="*/ 83 h 245"/>
                <a:gd name="T80" fmla="*/ 9 w 115"/>
                <a:gd name="T81" fmla="*/ 72 h 245"/>
                <a:gd name="T82" fmla="*/ 12 w 115"/>
                <a:gd name="T83" fmla="*/ 62 h 245"/>
                <a:gd name="T84" fmla="*/ 18 w 115"/>
                <a:gd name="T85" fmla="*/ 52 h 245"/>
                <a:gd name="T86" fmla="*/ 23 w 115"/>
                <a:gd name="T87" fmla="*/ 43 h 245"/>
                <a:gd name="T88" fmla="*/ 31 w 115"/>
                <a:gd name="T89" fmla="*/ 34 h 245"/>
                <a:gd name="T90" fmla="*/ 38 w 115"/>
                <a:gd name="T91" fmla="*/ 28 h 245"/>
                <a:gd name="T92" fmla="*/ 46 w 115"/>
                <a:gd name="T93" fmla="*/ 20 h 245"/>
                <a:gd name="T94" fmla="*/ 56 w 115"/>
                <a:gd name="T95" fmla="*/ 15 h 245"/>
                <a:gd name="T96" fmla="*/ 65 w 115"/>
                <a:gd name="T97" fmla="*/ 10 h 245"/>
                <a:gd name="T98" fmla="*/ 75 w 115"/>
                <a:gd name="T99" fmla="*/ 5 h 245"/>
                <a:gd name="T100" fmla="*/ 85 w 115"/>
                <a:gd name="T101" fmla="*/ 2 h 245"/>
                <a:gd name="T102" fmla="*/ 96 w 115"/>
                <a:gd name="T103" fmla="*/ 0 h 245"/>
                <a:gd name="T104" fmla="*/ 106 w 115"/>
                <a:gd name="T105" fmla="*/ 0 h 2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15"/>
                <a:gd name="T160" fmla="*/ 0 h 245"/>
                <a:gd name="T161" fmla="*/ 115 w 115"/>
                <a:gd name="T162" fmla="*/ 245 h 24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15" h="245">
                  <a:moveTo>
                    <a:pt x="106" y="0"/>
                  </a:moveTo>
                  <a:lnTo>
                    <a:pt x="101" y="4"/>
                  </a:lnTo>
                  <a:lnTo>
                    <a:pt x="96" y="8"/>
                  </a:lnTo>
                  <a:lnTo>
                    <a:pt x="91" y="15"/>
                  </a:lnTo>
                  <a:lnTo>
                    <a:pt x="87" y="23"/>
                  </a:lnTo>
                  <a:lnTo>
                    <a:pt x="80" y="41"/>
                  </a:lnTo>
                  <a:lnTo>
                    <a:pt x="75" y="60"/>
                  </a:lnTo>
                  <a:lnTo>
                    <a:pt x="72" y="80"/>
                  </a:lnTo>
                  <a:lnTo>
                    <a:pt x="70" y="99"/>
                  </a:lnTo>
                  <a:lnTo>
                    <a:pt x="69" y="116"/>
                  </a:lnTo>
                  <a:lnTo>
                    <a:pt x="69" y="129"/>
                  </a:lnTo>
                  <a:lnTo>
                    <a:pt x="70" y="142"/>
                  </a:lnTo>
                  <a:lnTo>
                    <a:pt x="72" y="158"/>
                  </a:lnTo>
                  <a:lnTo>
                    <a:pt x="74" y="174"/>
                  </a:lnTo>
                  <a:lnTo>
                    <a:pt x="78" y="192"/>
                  </a:lnTo>
                  <a:lnTo>
                    <a:pt x="85" y="208"/>
                  </a:lnTo>
                  <a:lnTo>
                    <a:pt x="93" y="223"/>
                  </a:lnTo>
                  <a:lnTo>
                    <a:pt x="98" y="229"/>
                  </a:lnTo>
                  <a:lnTo>
                    <a:pt x="103" y="236"/>
                  </a:lnTo>
                  <a:lnTo>
                    <a:pt x="108" y="241"/>
                  </a:lnTo>
                  <a:lnTo>
                    <a:pt x="114" y="244"/>
                  </a:lnTo>
                  <a:lnTo>
                    <a:pt x="103" y="244"/>
                  </a:lnTo>
                  <a:lnTo>
                    <a:pt x="91" y="242"/>
                  </a:lnTo>
                  <a:lnTo>
                    <a:pt x="80" y="241"/>
                  </a:lnTo>
                  <a:lnTo>
                    <a:pt x="69" y="236"/>
                  </a:lnTo>
                  <a:lnTo>
                    <a:pt x="59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8"/>
                  </a:lnTo>
                  <a:lnTo>
                    <a:pt x="26" y="200"/>
                  </a:lnTo>
                  <a:lnTo>
                    <a:pt x="20" y="190"/>
                  </a:lnTo>
                  <a:lnTo>
                    <a:pt x="15" y="179"/>
                  </a:lnTo>
                  <a:lnTo>
                    <a:pt x="10" y="168"/>
                  </a:lnTo>
                  <a:lnTo>
                    <a:pt x="7" y="156"/>
                  </a:lnTo>
                  <a:lnTo>
                    <a:pt x="4" y="145"/>
                  </a:lnTo>
                  <a:lnTo>
                    <a:pt x="2" y="132"/>
                  </a:lnTo>
                  <a:lnTo>
                    <a:pt x="0" y="119"/>
                  </a:lnTo>
                  <a:lnTo>
                    <a:pt x="0" y="108"/>
                  </a:lnTo>
                  <a:lnTo>
                    <a:pt x="2" y="95"/>
                  </a:lnTo>
                  <a:lnTo>
                    <a:pt x="5" y="83"/>
                  </a:lnTo>
                  <a:lnTo>
                    <a:pt x="9" y="72"/>
                  </a:lnTo>
                  <a:lnTo>
                    <a:pt x="12" y="62"/>
                  </a:lnTo>
                  <a:lnTo>
                    <a:pt x="18" y="52"/>
                  </a:lnTo>
                  <a:lnTo>
                    <a:pt x="23" y="43"/>
                  </a:lnTo>
                  <a:lnTo>
                    <a:pt x="31" y="34"/>
                  </a:lnTo>
                  <a:lnTo>
                    <a:pt x="38" y="28"/>
                  </a:lnTo>
                  <a:lnTo>
                    <a:pt x="46" y="20"/>
                  </a:lnTo>
                  <a:lnTo>
                    <a:pt x="56" y="15"/>
                  </a:lnTo>
                  <a:lnTo>
                    <a:pt x="65" y="10"/>
                  </a:lnTo>
                  <a:lnTo>
                    <a:pt x="75" y="5"/>
                  </a:lnTo>
                  <a:lnTo>
                    <a:pt x="85" y="2"/>
                  </a:lnTo>
                  <a:lnTo>
                    <a:pt x="96" y="0"/>
                  </a:lnTo>
                  <a:lnTo>
                    <a:pt x="10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76"/>
            <p:cNvSpPr>
              <a:spLocks/>
            </p:cNvSpPr>
            <p:nvPr/>
          </p:nvSpPr>
          <p:spPr bwMode="auto">
            <a:xfrm>
              <a:off x="3016" y="2006"/>
              <a:ext cx="115" cy="245"/>
            </a:xfrm>
            <a:custGeom>
              <a:avLst/>
              <a:gdLst>
                <a:gd name="T0" fmla="*/ 106 w 115"/>
                <a:gd name="T1" fmla="*/ 0 h 245"/>
                <a:gd name="T2" fmla="*/ 101 w 115"/>
                <a:gd name="T3" fmla="*/ 4 h 245"/>
                <a:gd name="T4" fmla="*/ 96 w 115"/>
                <a:gd name="T5" fmla="*/ 8 h 245"/>
                <a:gd name="T6" fmla="*/ 91 w 115"/>
                <a:gd name="T7" fmla="*/ 15 h 245"/>
                <a:gd name="T8" fmla="*/ 87 w 115"/>
                <a:gd name="T9" fmla="*/ 23 h 245"/>
                <a:gd name="T10" fmla="*/ 80 w 115"/>
                <a:gd name="T11" fmla="*/ 41 h 245"/>
                <a:gd name="T12" fmla="*/ 75 w 115"/>
                <a:gd name="T13" fmla="*/ 60 h 245"/>
                <a:gd name="T14" fmla="*/ 72 w 115"/>
                <a:gd name="T15" fmla="*/ 80 h 245"/>
                <a:gd name="T16" fmla="*/ 70 w 115"/>
                <a:gd name="T17" fmla="*/ 99 h 245"/>
                <a:gd name="T18" fmla="*/ 69 w 115"/>
                <a:gd name="T19" fmla="*/ 116 h 245"/>
                <a:gd name="T20" fmla="*/ 69 w 115"/>
                <a:gd name="T21" fmla="*/ 129 h 245"/>
                <a:gd name="T22" fmla="*/ 70 w 115"/>
                <a:gd name="T23" fmla="*/ 142 h 245"/>
                <a:gd name="T24" fmla="*/ 72 w 115"/>
                <a:gd name="T25" fmla="*/ 158 h 245"/>
                <a:gd name="T26" fmla="*/ 74 w 115"/>
                <a:gd name="T27" fmla="*/ 174 h 245"/>
                <a:gd name="T28" fmla="*/ 78 w 115"/>
                <a:gd name="T29" fmla="*/ 192 h 245"/>
                <a:gd name="T30" fmla="*/ 85 w 115"/>
                <a:gd name="T31" fmla="*/ 208 h 245"/>
                <a:gd name="T32" fmla="*/ 93 w 115"/>
                <a:gd name="T33" fmla="*/ 223 h 245"/>
                <a:gd name="T34" fmla="*/ 98 w 115"/>
                <a:gd name="T35" fmla="*/ 229 h 245"/>
                <a:gd name="T36" fmla="*/ 103 w 115"/>
                <a:gd name="T37" fmla="*/ 236 h 245"/>
                <a:gd name="T38" fmla="*/ 108 w 115"/>
                <a:gd name="T39" fmla="*/ 241 h 245"/>
                <a:gd name="T40" fmla="*/ 114 w 115"/>
                <a:gd name="T41" fmla="*/ 244 h 245"/>
                <a:gd name="T42" fmla="*/ 103 w 115"/>
                <a:gd name="T43" fmla="*/ 244 h 245"/>
                <a:gd name="T44" fmla="*/ 91 w 115"/>
                <a:gd name="T45" fmla="*/ 242 h 245"/>
                <a:gd name="T46" fmla="*/ 80 w 115"/>
                <a:gd name="T47" fmla="*/ 241 h 245"/>
                <a:gd name="T48" fmla="*/ 69 w 115"/>
                <a:gd name="T49" fmla="*/ 236 h 245"/>
                <a:gd name="T50" fmla="*/ 59 w 115"/>
                <a:gd name="T51" fmla="*/ 231 h 245"/>
                <a:gd name="T52" fmla="*/ 51 w 115"/>
                <a:gd name="T53" fmla="*/ 225 h 245"/>
                <a:gd name="T54" fmla="*/ 41 w 115"/>
                <a:gd name="T55" fmla="*/ 218 h 245"/>
                <a:gd name="T56" fmla="*/ 35 w 115"/>
                <a:gd name="T57" fmla="*/ 208 h 245"/>
                <a:gd name="T58" fmla="*/ 26 w 115"/>
                <a:gd name="T59" fmla="*/ 200 h 245"/>
                <a:gd name="T60" fmla="*/ 20 w 115"/>
                <a:gd name="T61" fmla="*/ 190 h 245"/>
                <a:gd name="T62" fmla="*/ 15 w 115"/>
                <a:gd name="T63" fmla="*/ 179 h 245"/>
                <a:gd name="T64" fmla="*/ 10 w 115"/>
                <a:gd name="T65" fmla="*/ 168 h 245"/>
                <a:gd name="T66" fmla="*/ 7 w 115"/>
                <a:gd name="T67" fmla="*/ 156 h 245"/>
                <a:gd name="T68" fmla="*/ 4 w 115"/>
                <a:gd name="T69" fmla="*/ 145 h 245"/>
                <a:gd name="T70" fmla="*/ 2 w 115"/>
                <a:gd name="T71" fmla="*/ 132 h 245"/>
                <a:gd name="T72" fmla="*/ 0 w 115"/>
                <a:gd name="T73" fmla="*/ 119 h 245"/>
                <a:gd name="T74" fmla="*/ 0 w 115"/>
                <a:gd name="T75" fmla="*/ 108 h 245"/>
                <a:gd name="T76" fmla="*/ 2 w 115"/>
                <a:gd name="T77" fmla="*/ 95 h 245"/>
                <a:gd name="T78" fmla="*/ 5 w 115"/>
                <a:gd name="T79" fmla="*/ 83 h 245"/>
                <a:gd name="T80" fmla="*/ 9 w 115"/>
                <a:gd name="T81" fmla="*/ 72 h 245"/>
                <a:gd name="T82" fmla="*/ 12 w 115"/>
                <a:gd name="T83" fmla="*/ 62 h 245"/>
                <a:gd name="T84" fmla="*/ 18 w 115"/>
                <a:gd name="T85" fmla="*/ 52 h 245"/>
                <a:gd name="T86" fmla="*/ 23 w 115"/>
                <a:gd name="T87" fmla="*/ 43 h 245"/>
                <a:gd name="T88" fmla="*/ 31 w 115"/>
                <a:gd name="T89" fmla="*/ 34 h 245"/>
                <a:gd name="T90" fmla="*/ 38 w 115"/>
                <a:gd name="T91" fmla="*/ 28 h 245"/>
                <a:gd name="T92" fmla="*/ 46 w 115"/>
                <a:gd name="T93" fmla="*/ 20 h 245"/>
                <a:gd name="T94" fmla="*/ 56 w 115"/>
                <a:gd name="T95" fmla="*/ 15 h 245"/>
                <a:gd name="T96" fmla="*/ 65 w 115"/>
                <a:gd name="T97" fmla="*/ 10 h 245"/>
                <a:gd name="T98" fmla="*/ 75 w 115"/>
                <a:gd name="T99" fmla="*/ 5 h 245"/>
                <a:gd name="T100" fmla="*/ 85 w 115"/>
                <a:gd name="T101" fmla="*/ 2 h 245"/>
                <a:gd name="T102" fmla="*/ 96 w 115"/>
                <a:gd name="T103" fmla="*/ 0 h 245"/>
                <a:gd name="T104" fmla="*/ 106 w 115"/>
                <a:gd name="T105" fmla="*/ 0 h 2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15"/>
                <a:gd name="T160" fmla="*/ 0 h 245"/>
                <a:gd name="T161" fmla="*/ 115 w 115"/>
                <a:gd name="T162" fmla="*/ 245 h 24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15" h="245">
                  <a:moveTo>
                    <a:pt x="106" y="0"/>
                  </a:moveTo>
                  <a:lnTo>
                    <a:pt x="101" y="4"/>
                  </a:lnTo>
                  <a:lnTo>
                    <a:pt x="96" y="8"/>
                  </a:lnTo>
                  <a:lnTo>
                    <a:pt x="91" y="15"/>
                  </a:lnTo>
                  <a:lnTo>
                    <a:pt x="87" y="23"/>
                  </a:lnTo>
                  <a:lnTo>
                    <a:pt x="80" y="41"/>
                  </a:lnTo>
                  <a:lnTo>
                    <a:pt x="75" y="60"/>
                  </a:lnTo>
                  <a:lnTo>
                    <a:pt x="72" y="80"/>
                  </a:lnTo>
                  <a:lnTo>
                    <a:pt x="70" y="99"/>
                  </a:lnTo>
                  <a:lnTo>
                    <a:pt x="69" y="116"/>
                  </a:lnTo>
                  <a:lnTo>
                    <a:pt x="69" y="129"/>
                  </a:lnTo>
                  <a:lnTo>
                    <a:pt x="70" y="142"/>
                  </a:lnTo>
                  <a:lnTo>
                    <a:pt x="72" y="158"/>
                  </a:lnTo>
                  <a:lnTo>
                    <a:pt x="74" y="174"/>
                  </a:lnTo>
                  <a:lnTo>
                    <a:pt x="78" y="192"/>
                  </a:lnTo>
                  <a:lnTo>
                    <a:pt x="85" y="208"/>
                  </a:lnTo>
                  <a:lnTo>
                    <a:pt x="93" y="223"/>
                  </a:lnTo>
                  <a:lnTo>
                    <a:pt x="98" y="229"/>
                  </a:lnTo>
                  <a:lnTo>
                    <a:pt x="103" y="236"/>
                  </a:lnTo>
                  <a:lnTo>
                    <a:pt x="108" y="241"/>
                  </a:lnTo>
                  <a:lnTo>
                    <a:pt x="114" y="244"/>
                  </a:lnTo>
                  <a:lnTo>
                    <a:pt x="103" y="244"/>
                  </a:lnTo>
                  <a:lnTo>
                    <a:pt x="91" y="242"/>
                  </a:lnTo>
                  <a:lnTo>
                    <a:pt x="80" y="241"/>
                  </a:lnTo>
                  <a:lnTo>
                    <a:pt x="69" y="236"/>
                  </a:lnTo>
                  <a:lnTo>
                    <a:pt x="59" y="231"/>
                  </a:lnTo>
                  <a:lnTo>
                    <a:pt x="51" y="225"/>
                  </a:lnTo>
                  <a:lnTo>
                    <a:pt x="41" y="218"/>
                  </a:lnTo>
                  <a:lnTo>
                    <a:pt x="35" y="208"/>
                  </a:lnTo>
                  <a:lnTo>
                    <a:pt x="26" y="200"/>
                  </a:lnTo>
                  <a:lnTo>
                    <a:pt x="20" y="190"/>
                  </a:lnTo>
                  <a:lnTo>
                    <a:pt x="15" y="179"/>
                  </a:lnTo>
                  <a:lnTo>
                    <a:pt x="10" y="168"/>
                  </a:lnTo>
                  <a:lnTo>
                    <a:pt x="7" y="156"/>
                  </a:lnTo>
                  <a:lnTo>
                    <a:pt x="4" y="145"/>
                  </a:lnTo>
                  <a:lnTo>
                    <a:pt x="2" y="132"/>
                  </a:lnTo>
                  <a:lnTo>
                    <a:pt x="0" y="119"/>
                  </a:lnTo>
                  <a:lnTo>
                    <a:pt x="0" y="108"/>
                  </a:lnTo>
                  <a:lnTo>
                    <a:pt x="2" y="95"/>
                  </a:lnTo>
                  <a:lnTo>
                    <a:pt x="5" y="83"/>
                  </a:lnTo>
                  <a:lnTo>
                    <a:pt x="9" y="72"/>
                  </a:lnTo>
                  <a:lnTo>
                    <a:pt x="12" y="62"/>
                  </a:lnTo>
                  <a:lnTo>
                    <a:pt x="18" y="52"/>
                  </a:lnTo>
                  <a:lnTo>
                    <a:pt x="23" y="43"/>
                  </a:lnTo>
                  <a:lnTo>
                    <a:pt x="31" y="34"/>
                  </a:lnTo>
                  <a:lnTo>
                    <a:pt x="38" y="28"/>
                  </a:lnTo>
                  <a:lnTo>
                    <a:pt x="46" y="20"/>
                  </a:lnTo>
                  <a:lnTo>
                    <a:pt x="56" y="15"/>
                  </a:lnTo>
                  <a:lnTo>
                    <a:pt x="65" y="10"/>
                  </a:lnTo>
                  <a:lnTo>
                    <a:pt x="75" y="5"/>
                  </a:lnTo>
                  <a:lnTo>
                    <a:pt x="85" y="2"/>
                  </a:lnTo>
                  <a:lnTo>
                    <a:pt x="96" y="0"/>
                  </a:lnTo>
                  <a:lnTo>
                    <a:pt x="10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77"/>
            <p:cNvSpPr>
              <a:spLocks/>
            </p:cNvSpPr>
            <p:nvPr/>
          </p:nvSpPr>
          <p:spPr bwMode="auto">
            <a:xfrm>
              <a:off x="2566" y="2200"/>
              <a:ext cx="63" cy="123"/>
            </a:xfrm>
            <a:custGeom>
              <a:avLst/>
              <a:gdLst>
                <a:gd name="T0" fmla="*/ 31 w 63"/>
                <a:gd name="T1" fmla="*/ 0 h 123"/>
                <a:gd name="T2" fmla="*/ 25 w 63"/>
                <a:gd name="T3" fmla="*/ 1 h 123"/>
                <a:gd name="T4" fmla="*/ 20 w 63"/>
                <a:gd name="T5" fmla="*/ 5 h 123"/>
                <a:gd name="T6" fmla="*/ 13 w 63"/>
                <a:gd name="T7" fmla="*/ 11 h 123"/>
                <a:gd name="T8" fmla="*/ 10 w 63"/>
                <a:gd name="T9" fmla="*/ 18 h 123"/>
                <a:gd name="T10" fmla="*/ 5 w 63"/>
                <a:gd name="T11" fmla="*/ 27 h 123"/>
                <a:gd name="T12" fmla="*/ 3 w 63"/>
                <a:gd name="T13" fmla="*/ 37 h 123"/>
                <a:gd name="T14" fmla="*/ 2 w 63"/>
                <a:gd name="T15" fmla="*/ 48 h 123"/>
                <a:gd name="T16" fmla="*/ 0 w 63"/>
                <a:gd name="T17" fmla="*/ 61 h 123"/>
                <a:gd name="T18" fmla="*/ 2 w 63"/>
                <a:gd name="T19" fmla="*/ 73 h 123"/>
                <a:gd name="T20" fmla="*/ 3 w 63"/>
                <a:gd name="T21" fmla="*/ 84 h 123"/>
                <a:gd name="T22" fmla="*/ 5 w 63"/>
                <a:gd name="T23" fmla="*/ 94 h 123"/>
                <a:gd name="T24" fmla="*/ 10 w 63"/>
                <a:gd name="T25" fmla="*/ 104 h 123"/>
                <a:gd name="T26" fmla="*/ 13 w 63"/>
                <a:gd name="T27" fmla="*/ 110 h 123"/>
                <a:gd name="T28" fmla="*/ 20 w 63"/>
                <a:gd name="T29" fmla="*/ 117 h 123"/>
                <a:gd name="T30" fmla="*/ 25 w 63"/>
                <a:gd name="T31" fmla="*/ 120 h 123"/>
                <a:gd name="T32" fmla="*/ 31 w 63"/>
                <a:gd name="T33" fmla="*/ 122 h 123"/>
                <a:gd name="T34" fmla="*/ 38 w 63"/>
                <a:gd name="T35" fmla="*/ 120 h 123"/>
                <a:gd name="T36" fmla="*/ 42 w 63"/>
                <a:gd name="T37" fmla="*/ 117 h 123"/>
                <a:gd name="T38" fmla="*/ 47 w 63"/>
                <a:gd name="T39" fmla="*/ 110 h 123"/>
                <a:gd name="T40" fmla="*/ 52 w 63"/>
                <a:gd name="T41" fmla="*/ 104 h 123"/>
                <a:gd name="T42" fmla="*/ 55 w 63"/>
                <a:gd name="T43" fmla="*/ 94 h 123"/>
                <a:gd name="T44" fmla="*/ 59 w 63"/>
                <a:gd name="T45" fmla="*/ 84 h 123"/>
                <a:gd name="T46" fmla="*/ 60 w 63"/>
                <a:gd name="T47" fmla="*/ 73 h 123"/>
                <a:gd name="T48" fmla="*/ 62 w 63"/>
                <a:gd name="T49" fmla="*/ 61 h 123"/>
                <a:gd name="T50" fmla="*/ 60 w 63"/>
                <a:gd name="T51" fmla="*/ 48 h 123"/>
                <a:gd name="T52" fmla="*/ 59 w 63"/>
                <a:gd name="T53" fmla="*/ 37 h 123"/>
                <a:gd name="T54" fmla="*/ 55 w 63"/>
                <a:gd name="T55" fmla="*/ 27 h 123"/>
                <a:gd name="T56" fmla="*/ 52 w 63"/>
                <a:gd name="T57" fmla="*/ 18 h 123"/>
                <a:gd name="T58" fmla="*/ 47 w 63"/>
                <a:gd name="T59" fmla="*/ 11 h 123"/>
                <a:gd name="T60" fmla="*/ 42 w 63"/>
                <a:gd name="T61" fmla="*/ 5 h 123"/>
                <a:gd name="T62" fmla="*/ 38 w 63"/>
                <a:gd name="T63" fmla="*/ 1 h 123"/>
                <a:gd name="T64" fmla="*/ 31 w 63"/>
                <a:gd name="T65" fmla="*/ 0 h 1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3"/>
                <a:gd name="T100" fmla="*/ 0 h 123"/>
                <a:gd name="T101" fmla="*/ 63 w 63"/>
                <a:gd name="T102" fmla="*/ 123 h 1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3" h="123">
                  <a:moveTo>
                    <a:pt x="31" y="0"/>
                  </a:moveTo>
                  <a:lnTo>
                    <a:pt x="25" y="1"/>
                  </a:lnTo>
                  <a:lnTo>
                    <a:pt x="20" y="5"/>
                  </a:lnTo>
                  <a:lnTo>
                    <a:pt x="13" y="11"/>
                  </a:lnTo>
                  <a:lnTo>
                    <a:pt x="10" y="18"/>
                  </a:lnTo>
                  <a:lnTo>
                    <a:pt x="5" y="27"/>
                  </a:lnTo>
                  <a:lnTo>
                    <a:pt x="3" y="37"/>
                  </a:lnTo>
                  <a:lnTo>
                    <a:pt x="2" y="48"/>
                  </a:lnTo>
                  <a:lnTo>
                    <a:pt x="0" y="61"/>
                  </a:lnTo>
                  <a:lnTo>
                    <a:pt x="2" y="73"/>
                  </a:lnTo>
                  <a:lnTo>
                    <a:pt x="3" y="84"/>
                  </a:lnTo>
                  <a:lnTo>
                    <a:pt x="5" y="94"/>
                  </a:lnTo>
                  <a:lnTo>
                    <a:pt x="10" y="104"/>
                  </a:lnTo>
                  <a:lnTo>
                    <a:pt x="13" y="110"/>
                  </a:lnTo>
                  <a:lnTo>
                    <a:pt x="20" y="117"/>
                  </a:lnTo>
                  <a:lnTo>
                    <a:pt x="25" y="120"/>
                  </a:lnTo>
                  <a:lnTo>
                    <a:pt x="31" y="122"/>
                  </a:lnTo>
                  <a:lnTo>
                    <a:pt x="38" y="120"/>
                  </a:lnTo>
                  <a:lnTo>
                    <a:pt x="42" y="117"/>
                  </a:lnTo>
                  <a:lnTo>
                    <a:pt x="47" y="110"/>
                  </a:lnTo>
                  <a:lnTo>
                    <a:pt x="52" y="104"/>
                  </a:lnTo>
                  <a:lnTo>
                    <a:pt x="55" y="94"/>
                  </a:lnTo>
                  <a:lnTo>
                    <a:pt x="59" y="84"/>
                  </a:lnTo>
                  <a:lnTo>
                    <a:pt x="60" y="73"/>
                  </a:lnTo>
                  <a:lnTo>
                    <a:pt x="62" y="61"/>
                  </a:lnTo>
                  <a:lnTo>
                    <a:pt x="60" y="48"/>
                  </a:lnTo>
                  <a:lnTo>
                    <a:pt x="59" y="37"/>
                  </a:lnTo>
                  <a:lnTo>
                    <a:pt x="55" y="27"/>
                  </a:lnTo>
                  <a:lnTo>
                    <a:pt x="52" y="18"/>
                  </a:lnTo>
                  <a:lnTo>
                    <a:pt x="47" y="11"/>
                  </a:lnTo>
                  <a:lnTo>
                    <a:pt x="42" y="5"/>
                  </a:lnTo>
                  <a:lnTo>
                    <a:pt x="38" y="1"/>
                  </a:lnTo>
                  <a:lnTo>
                    <a:pt x="3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78"/>
            <p:cNvSpPr>
              <a:spLocks/>
            </p:cNvSpPr>
            <p:nvPr/>
          </p:nvSpPr>
          <p:spPr bwMode="auto">
            <a:xfrm>
              <a:off x="2566" y="2200"/>
              <a:ext cx="63" cy="123"/>
            </a:xfrm>
            <a:custGeom>
              <a:avLst/>
              <a:gdLst>
                <a:gd name="T0" fmla="*/ 31 w 63"/>
                <a:gd name="T1" fmla="*/ 0 h 123"/>
                <a:gd name="T2" fmla="*/ 25 w 63"/>
                <a:gd name="T3" fmla="*/ 1 h 123"/>
                <a:gd name="T4" fmla="*/ 20 w 63"/>
                <a:gd name="T5" fmla="*/ 5 h 123"/>
                <a:gd name="T6" fmla="*/ 13 w 63"/>
                <a:gd name="T7" fmla="*/ 11 h 123"/>
                <a:gd name="T8" fmla="*/ 10 w 63"/>
                <a:gd name="T9" fmla="*/ 18 h 123"/>
                <a:gd name="T10" fmla="*/ 5 w 63"/>
                <a:gd name="T11" fmla="*/ 27 h 123"/>
                <a:gd name="T12" fmla="*/ 3 w 63"/>
                <a:gd name="T13" fmla="*/ 37 h 123"/>
                <a:gd name="T14" fmla="*/ 2 w 63"/>
                <a:gd name="T15" fmla="*/ 48 h 123"/>
                <a:gd name="T16" fmla="*/ 0 w 63"/>
                <a:gd name="T17" fmla="*/ 61 h 123"/>
                <a:gd name="T18" fmla="*/ 2 w 63"/>
                <a:gd name="T19" fmla="*/ 73 h 123"/>
                <a:gd name="T20" fmla="*/ 3 w 63"/>
                <a:gd name="T21" fmla="*/ 84 h 123"/>
                <a:gd name="T22" fmla="*/ 5 w 63"/>
                <a:gd name="T23" fmla="*/ 94 h 123"/>
                <a:gd name="T24" fmla="*/ 10 w 63"/>
                <a:gd name="T25" fmla="*/ 104 h 123"/>
                <a:gd name="T26" fmla="*/ 13 w 63"/>
                <a:gd name="T27" fmla="*/ 110 h 123"/>
                <a:gd name="T28" fmla="*/ 20 w 63"/>
                <a:gd name="T29" fmla="*/ 117 h 123"/>
                <a:gd name="T30" fmla="*/ 25 w 63"/>
                <a:gd name="T31" fmla="*/ 120 h 123"/>
                <a:gd name="T32" fmla="*/ 31 w 63"/>
                <a:gd name="T33" fmla="*/ 122 h 123"/>
                <a:gd name="T34" fmla="*/ 38 w 63"/>
                <a:gd name="T35" fmla="*/ 120 h 123"/>
                <a:gd name="T36" fmla="*/ 42 w 63"/>
                <a:gd name="T37" fmla="*/ 117 h 123"/>
                <a:gd name="T38" fmla="*/ 47 w 63"/>
                <a:gd name="T39" fmla="*/ 110 h 123"/>
                <a:gd name="T40" fmla="*/ 52 w 63"/>
                <a:gd name="T41" fmla="*/ 104 h 123"/>
                <a:gd name="T42" fmla="*/ 55 w 63"/>
                <a:gd name="T43" fmla="*/ 94 h 123"/>
                <a:gd name="T44" fmla="*/ 59 w 63"/>
                <a:gd name="T45" fmla="*/ 84 h 123"/>
                <a:gd name="T46" fmla="*/ 60 w 63"/>
                <a:gd name="T47" fmla="*/ 73 h 123"/>
                <a:gd name="T48" fmla="*/ 62 w 63"/>
                <a:gd name="T49" fmla="*/ 61 h 123"/>
                <a:gd name="T50" fmla="*/ 60 w 63"/>
                <a:gd name="T51" fmla="*/ 48 h 123"/>
                <a:gd name="T52" fmla="*/ 59 w 63"/>
                <a:gd name="T53" fmla="*/ 37 h 123"/>
                <a:gd name="T54" fmla="*/ 55 w 63"/>
                <a:gd name="T55" fmla="*/ 27 h 123"/>
                <a:gd name="T56" fmla="*/ 52 w 63"/>
                <a:gd name="T57" fmla="*/ 18 h 123"/>
                <a:gd name="T58" fmla="*/ 47 w 63"/>
                <a:gd name="T59" fmla="*/ 11 h 123"/>
                <a:gd name="T60" fmla="*/ 42 w 63"/>
                <a:gd name="T61" fmla="*/ 5 h 123"/>
                <a:gd name="T62" fmla="*/ 38 w 63"/>
                <a:gd name="T63" fmla="*/ 1 h 123"/>
                <a:gd name="T64" fmla="*/ 31 w 63"/>
                <a:gd name="T65" fmla="*/ 0 h 1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3"/>
                <a:gd name="T100" fmla="*/ 0 h 123"/>
                <a:gd name="T101" fmla="*/ 63 w 63"/>
                <a:gd name="T102" fmla="*/ 123 h 1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3" h="123">
                  <a:moveTo>
                    <a:pt x="31" y="0"/>
                  </a:moveTo>
                  <a:lnTo>
                    <a:pt x="25" y="1"/>
                  </a:lnTo>
                  <a:lnTo>
                    <a:pt x="20" y="5"/>
                  </a:lnTo>
                  <a:lnTo>
                    <a:pt x="13" y="11"/>
                  </a:lnTo>
                  <a:lnTo>
                    <a:pt x="10" y="18"/>
                  </a:lnTo>
                  <a:lnTo>
                    <a:pt x="5" y="27"/>
                  </a:lnTo>
                  <a:lnTo>
                    <a:pt x="3" y="37"/>
                  </a:lnTo>
                  <a:lnTo>
                    <a:pt x="2" y="48"/>
                  </a:lnTo>
                  <a:lnTo>
                    <a:pt x="0" y="61"/>
                  </a:lnTo>
                  <a:lnTo>
                    <a:pt x="2" y="73"/>
                  </a:lnTo>
                  <a:lnTo>
                    <a:pt x="3" y="84"/>
                  </a:lnTo>
                  <a:lnTo>
                    <a:pt x="5" y="94"/>
                  </a:lnTo>
                  <a:lnTo>
                    <a:pt x="10" y="104"/>
                  </a:lnTo>
                  <a:lnTo>
                    <a:pt x="13" y="110"/>
                  </a:lnTo>
                  <a:lnTo>
                    <a:pt x="20" y="117"/>
                  </a:lnTo>
                  <a:lnTo>
                    <a:pt x="25" y="120"/>
                  </a:lnTo>
                  <a:lnTo>
                    <a:pt x="31" y="122"/>
                  </a:lnTo>
                  <a:lnTo>
                    <a:pt x="38" y="120"/>
                  </a:lnTo>
                  <a:lnTo>
                    <a:pt x="42" y="117"/>
                  </a:lnTo>
                  <a:lnTo>
                    <a:pt x="47" y="110"/>
                  </a:lnTo>
                  <a:lnTo>
                    <a:pt x="52" y="104"/>
                  </a:lnTo>
                  <a:lnTo>
                    <a:pt x="55" y="94"/>
                  </a:lnTo>
                  <a:lnTo>
                    <a:pt x="59" y="84"/>
                  </a:lnTo>
                  <a:lnTo>
                    <a:pt x="60" y="73"/>
                  </a:lnTo>
                  <a:lnTo>
                    <a:pt x="62" y="61"/>
                  </a:lnTo>
                  <a:lnTo>
                    <a:pt x="60" y="48"/>
                  </a:lnTo>
                  <a:lnTo>
                    <a:pt x="59" y="37"/>
                  </a:lnTo>
                  <a:lnTo>
                    <a:pt x="55" y="27"/>
                  </a:lnTo>
                  <a:lnTo>
                    <a:pt x="52" y="18"/>
                  </a:lnTo>
                  <a:lnTo>
                    <a:pt x="47" y="11"/>
                  </a:lnTo>
                  <a:lnTo>
                    <a:pt x="42" y="5"/>
                  </a:lnTo>
                  <a:lnTo>
                    <a:pt x="38" y="1"/>
                  </a:lnTo>
                  <a:lnTo>
                    <a:pt x="3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79"/>
            <p:cNvSpPr>
              <a:spLocks/>
            </p:cNvSpPr>
            <p:nvPr/>
          </p:nvSpPr>
          <p:spPr bwMode="auto">
            <a:xfrm>
              <a:off x="2857" y="2427"/>
              <a:ext cx="81" cy="159"/>
            </a:xfrm>
            <a:custGeom>
              <a:avLst/>
              <a:gdLst>
                <a:gd name="T0" fmla="*/ 39 w 81"/>
                <a:gd name="T1" fmla="*/ 0 h 159"/>
                <a:gd name="T2" fmla="*/ 31 w 81"/>
                <a:gd name="T3" fmla="*/ 2 h 159"/>
                <a:gd name="T4" fmla="*/ 25 w 81"/>
                <a:gd name="T5" fmla="*/ 7 h 159"/>
                <a:gd name="T6" fmla="*/ 18 w 81"/>
                <a:gd name="T7" fmla="*/ 13 h 159"/>
                <a:gd name="T8" fmla="*/ 11 w 81"/>
                <a:gd name="T9" fmla="*/ 23 h 159"/>
                <a:gd name="T10" fmla="*/ 7 w 81"/>
                <a:gd name="T11" fmla="*/ 36 h 159"/>
                <a:gd name="T12" fmla="*/ 3 w 81"/>
                <a:gd name="T13" fmla="*/ 49 h 159"/>
                <a:gd name="T14" fmla="*/ 2 w 81"/>
                <a:gd name="T15" fmla="*/ 64 h 159"/>
                <a:gd name="T16" fmla="*/ 0 w 81"/>
                <a:gd name="T17" fmla="*/ 80 h 159"/>
                <a:gd name="T18" fmla="*/ 2 w 81"/>
                <a:gd name="T19" fmla="*/ 94 h 159"/>
                <a:gd name="T20" fmla="*/ 3 w 81"/>
                <a:gd name="T21" fmla="*/ 109 h 159"/>
                <a:gd name="T22" fmla="*/ 7 w 81"/>
                <a:gd name="T23" fmla="*/ 124 h 159"/>
                <a:gd name="T24" fmla="*/ 11 w 81"/>
                <a:gd name="T25" fmla="*/ 135 h 159"/>
                <a:gd name="T26" fmla="*/ 18 w 81"/>
                <a:gd name="T27" fmla="*/ 145 h 159"/>
                <a:gd name="T28" fmla="*/ 25 w 81"/>
                <a:gd name="T29" fmla="*/ 151 h 159"/>
                <a:gd name="T30" fmla="*/ 31 w 81"/>
                <a:gd name="T31" fmla="*/ 156 h 159"/>
                <a:gd name="T32" fmla="*/ 39 w 81"/>
                <a:gd name="T33" fmla="*/ 158 h 159"/>
                <a:gd name="T34" fmla="*/ 47 w 81"/>
                <a:gd name="T35" fmla="*/ 156 h 159"/>
                <a:gd name="T36" fmla="*/ 55 w 81"/>
                <a:gd name="T37" fmla="*/ 151 h 159"/>
                <a:gd name="T38" fmla="*/ 62 w 81"/>
                <a:gd name="T39" fmla="*/ 145 h 159"/>
                <a:gd name="T40" fmla="*/ 68 w 81"/>
                <a:gd name="T41" fmla="*/ 135 h 159"/>
                <a:gd name="T42" fmla="*/ 73 w 81"/>
                <a:gd name="T43" fmla="*/ 124 h 159"/>
                <a:gd name="T44" fmla="*/ 77 w 81"/>
                <a:gd name="T45" fmla="*/ 109 h 159"/>
                <a:gd name="T46" fmla="*/ 78 w 81"/>
                <a:gd name="T47" fmla="*/ 94 h 159"/>
                <a:gd name="T48" fmla="*/ 80 w 81"/>
                <a:gd name="T49" fmla="*/ 80 h 159"/>
                <a:gd name="T50" fmla="*/ 78 w 81"/>
                <a:gd name="T51" fmla="*/ 64 h 159"/>
                <a:gd name="T52" fmla="*/ 77 w 81"/>
                <a:gd name="T53" fmla="*/ 49 h 159"/>
                <a:gd name="T54" fmla="*/ 73 w 81"/>
                <a:gd name="T55" fmla="*/ 36 h 159"/>
                <a:gd name="T56" fmla="*/ 68 w 81"/>
                <a:gd name="T57" fmla="*/ 23 h 159"/>
                <a:gd name="T58" fmla="*/ 62 w 81"/>
                <a:gd name="T59" fmla="*/ 13 h 159"/>
                <a:gd name="T60" fmla="*/ 55 w 81"/>
                <a:gd name="T61" fmla="*/ 7 h 159"/>
                <a:gd name="T62" fmla="*/ 47 w 81"/>
                <a:gd name="T63" fmla="*/ 2 h 159"/>
                <a:gd name="T64" fmla="*/ 39 w 81"/>
                <a:gd name="T65" fmla="*/ 0 h 15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"/>
                <a:gd name="T100" fmla="*/ 0 h 159"/>
                <a:gd name="T101" fmla="*/ 81 w 81"/>
                <a:gd name="T102" fmla="*/ 159 h 15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" h="159">
                  <a:moveTo>
                    <a:pt x="39" y="0"/>
                  </a:moveTo>
                  <a:lnTo>
                    <a:pt x="31" y="2"/>
                  </a:lnTo>
                  <a:lnTo>
                    <a:pt x="25" y="7"/>
                  </a:lnTo>
                  <a:lnTo>
                    <a:pt x="18" y="13"/>
                  </a:lnTo>
                  <a:lnTo>
                    <a:pt x="11" y="23"/>
                  </a:lnTo>
                  <a:lnTo>
                    <a:pt x="7" y="36"/>
                  </a:lnTo>
                  <a:lnTo>
                    <a:pt x="3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3" y="109"/>
                  </a:lnTo>
                  <a:lnTo>
                    <a:pt x="7" y="124"/>
                  </a:lnTo>
                  <a:lnTo>
                    <a:pt x="11" y="135"/>
                  </a:lnTo>
                  <a:lnTo>
                    <a:pt x="18" y="145"/>
                  </a:lnTo>
                  <a:lnTo>
                    <a:pt x="25" y="151"/>
                  </a:lnTo>
                  <a:lnTo>
                    <a:pt x="31" y="156"/>
                  </a:lnTo>
                  <a:lnTo>
                    <a:pt x="39" y="158"/>
                  </a:lnTo>
                  <a:lnTo>
                    <a:pt x="47" y="156"/>
                  </a:lnTo>
                  <a:lnTo>
                    <a:pt x="55" y="151"/>
                  </a:lnTo>
                  <a:lnTo>
                    <a:pt x="62" y="145"/>
                  </a:lnTo>
                  <a:lnTo>
                    <a:pt x="68" y="135"/>
                  </a:lnTo>
                  <a:lnTo>
                    <a:pt x="73" y="124"/>
                  </a:lnTo>
                  <a:lnTo>
                    <a:pt x="77" y="109"/>
                  </a:lnTo>
                  <a:lnTo>
                    <a:pt x="78" y="94"/>
                  </a:lnTo>
                  <a:lnTo>
                    <a:pt x="80" y="80"/>
                  </a:lnTo>
                  <a:lnTo>
                    <a:pt x="78" y="64"/>
                  </a:lnTo>
                  <a:lnTo>
                    <a:pt x="77" y="49"/>
                  </a:lnTo>
                  <a:lnTo>
                    <a:pt x="73" y="36"/>
                  </a:lnTo>
                  <a:lnTo>
                    <a:pt x="68" y="23"/>
                  </a:lnTo>
                  <a:lnTo>
                    <a:pt x="62" y="13"/>
                  </a:lnTo>
                  <a:lnTo>
                    <a:pt x="55" y="7"/>
                  </a:lnTo>
                  <a:lnTo>
                    <a:pt x="47" y="2"/>
                  </a:lnTo>
                  <a:lnTo>
                    <a:pt x="39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80"/>
            <p:cNvSpPr>
              <a:spLocks/>
            </p:cNvSpPr>
            <p:nvPr/>
          </p:nvSpPr>
          <p:spPr bwMode="auto">
            <a:xfrm>
              <a:off x="2857" y="2427"/>
              <a:ext cx="81" cy="159"/>
            </a:xfrm>
            <a:custGeom>
              <a:avLst/>
              <a:gdLst>
                <a:gd name="T0" fmla="*/ 39 w 81"/>
                <a:gd name="T1" fmla="*/ 0 h 159"/>
                <a:gd name="T2" fmla="*/ 31 w 81"/>
                <a:gd name="T3" fmla="*/ 2 h 159"/>
                <a:gd name="T4" fmla="*/ 25 w 81"/>
                <a:gd name="T5" fmla="*/ 7 h 159"/>
                <a:gd name="T6" fmla="*/ 18 w 81"/>
                <a:gd name="T7" fmla="*/ 13 h 159"/>
                <a:gd name="T8" fmla="*/ 11 w 81"/>
                <a:gd name="T9" fmla="*/ 23 h 159"/>
                <a:gd name="T10" fmla="*/ 7 w 81"/>
                <a:gd name="T11" fmla="*/ 36 h 159"/>
                <a:gd name="T12" fmla="*/ 3 w 81"/>
                <a:gd name="T13" fmla="*/ 49 h 159"/>
                <a:gd name="T14" fmla="*/ 2 w 81"/>
                <a:gd name="T15" fmla="*/ 64 h 159"/>
                <a:gd name="T16" fmla="*/ 0 w 81"/>
                <a:gd name="T17" fmla="*/ 80 h 159"/>
                <a:gd name="T18" fmla="*/ 2 w 81"/>
                <a:gd name="T19" fmla="*/ 94 h 159"/>
                <a:gd name="T20" fmla="*/ 3 w 81"/>
                <a:gd name="T21" fmla="*/ 109 h 159"/>
                <a:gd name="T22" fmla="*/ 7 w 81"/>
                <a:gd name="T23" fmla="*/ 124 h 159"/>
                <a:gd name="T24" fmla="*/ 11 w 81"/>
                <a:gd name="T25" fmla="*/ 135 h 159"/>
                <a:gd name="T26" fmla="*/ 18 w 81"/>
                <a:gd name="T27" fmla="*/ 145 h 159"/>
                <a:gd name="T28" fmla="*/ 25 w 81"/>
                <a:gd name="T29" fmla="*/ 151 h 159"/>
                <a:gd name="T30" fmla="*/ 31 w 81"/>
                <a:gd name="T31" fmla="*/ 156 h 159"/>
                <a:gd name="T32" fmla="*/ 39 w 81"/>
                <a:gd name="T33" fmla="*/ 158 h 159"/>
                <a:gd name="T34" fmla="*/ 47 w 81"/>
                <a:gd name="T35" fmla="*/ 156 h 159"/>
                <a:gd name="T36" fmla="*/ 55 w 81"/>
                <a:gd name="T37" fmla="*/ 151 h 159"/>
                <a:gd name="T38" fmla="*/ 62 w 81"/>
                <a:gd name="T39" fmla="*/ 145 h 159"/>
                <a:gd name="T40" fmla="*/ 68 w 81"/>
                <a:gd name="T41" fmla="*/ 135 h 159"/>
                <a:gd name="T42" fmla="*/ 73 w 81"/>
                <a:gd name="T43" fmla="*/ 124 h 159"/>
                <a:gd name="T44" fmla="*/ 77 w 81"/>
                <a:gd name="T45" fmla="*/ 109 h 159"/>
                <a:gd name="T46" fmla="*/ 78 w 81"/>
                <a:gd name="T47" fmla="*/ 94 h 159"/>
                <a:gd name="T48" fmla="*/ 80 w 81"/>
                <a:gd name="T49" fmla="*/ 80 h 159"/>
                <a:gd name="T50" fmla="*/ 78 w 81"/>
                <a:gd name="T51" fmla="*/ 64 h 159"/>
                <a:gd name="T52" fmla="*/ 77 w 81"/>
                <a:gd name="T53" fmla="*/ 49 h 159"/>
                <a:gd name="T54" fmla="*/ 73 w 81"/>
                <a:gd name="T55" fmla="*/ 36 h 159"/>
                <a:gd name="T56" fmla="*/ 68 w 81"/>
                <a:gd name="T57" fmla="*/ 23 h 159"/>
                <a:gd name="T58" fmla="*/ 62 w 81"/>
                <a:gd name="T59" fmla="*/ 13 h 159"/>
                <a:gd name="T60" fmla="*/ 55 w 81"/>
                <a:gd name="T61" fmla="*/ 7 h 159"/>
                <a:gd name="T62" fmla="*/ 47 w 81"/>
                <a:gd name="T63" fmla="*/ 2 h 159"/>
                <a:gd name="T64" fmla="*/ 39 w 81"/>
                <a:gd name="T65" fmla="*/ 0 h 15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"/>
                <a:gd name="T100" fmla="*/ 0 h 159"/>
                <a:gd name="T101" fmla="*/ 81 w 81"/>
                <a:gd name="T102" fmla="*/ 159 h 15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" h="159">
                  <a:moveTo>
                    <a:pt x="39" y="0"/>
                  </a:moveTo>
                  <a:lnTo>
                    <a:pt x="31" y="2"/>
                  </a:lnTo>
                  <a:lnTo>
                    <a:pt x="25" y="7"/>
                  </a:lnTo>
                  <a:lnTo>
                    <a:pt x="18" y="13"/>
                  </a:lnTo>
                  <a:lnTo>
                    <a:pt x="11" y="23"/>
                  </a:lnTo>
                  <a:lnTo>
                    <a:pt x="7" y="36"/>
                  </a:lnTo>
                  <a:lnTo>
                    <a:pt x="3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3" y="109"/>
                  </a:lnTo>
                  <a:lnTo>
                    <a:pt x="7" y="124"/>
                  </a:lnTo>
                  <a:lnTo>
                    <a:pt x="11" y="135"/>
                  </a:lnTo>
                  <a:lnTo>
                    <a:pt x="18" y="145"/>
                  </a:lnTo>
                  <a:lnTo>
                    <a:pt x="25" y="151"/>
                  </a:lnTo>
                  <a:lnTo>
                    <a:pt x="31" y="156"/>
                  </a:lnTo>
                  <a:lnTo>
                    <a:pt x="39" y="158"/>
                  </a:lnTo>
                  <a:lnTo>
                    <a:pt x="47" y="156"/>
                  </a:lnTo>
                  <a:lnTo>
                    <a:pt x="55" y="151"/>
                  </a:lnTo>
                  <a:lnTo>
                    <a:pt x="62" y="145"/>
                  </a:lnTo>
                  <a:lnTo>
                    <a:pt x="68" y="135"/>
                  </a:lnTo>
                  <a:lnTo>
                    <a:pt x="73" y="124"/>
                  </a:lnTo>
                  <a:lnTo>
                    <a:pt x="77" y="109"/>
                  </a:lnTo>
                  <a:lnTo>
                    <a:pt x="78" y="94"/>
                  </a:lnTo>
                  <a:lnTo>
                    <a:pt x="80" y="80"/>
                  </a:lnTo>
                  <a:lnTo>
                    <a:pt x="78" y="64"/>
                  </a:lnTo>
                  <a:lnTo>
                    <a:pt x="77" y="49"/>
                  </a:lnTo>
                  <a:lnTo>
                    <a:pt x="73" y="36"/>
                  </a:lnTo>
                  <a:lnTo>
                    <a:pt x="68" y="23"/>
                  </a:lnTo>
                  <a:lnTo>
                    <a:pt x="62" y="13"/>
                  </a:lnTo>
                  <a:lnTo>
                    <a:pt x="55" y="7"/>
                  </a:lnTo>
                  <a:lnTo>
                    <a:pt x="47" y="2"/>
                  </a:lnTo>
                  <a:lnTo>
                    <a:pt x="39" y="0"/>
                  </a:lnTo>
                </a:path>
              </a:pathLst>
            </a:custGeom>
            <a:solidFill>
              <a:srgbClr val="000066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81"/>
            <p:cNvSpPr>
              <a:spLocks/>
            </p:cNvSpPr>
            <p:nvPr/>
          </p:nvSpPr>
          <p:spPr bwMode="auto">
            <a:xfrm>
              <a:off x="2582" y="2671"/>
              <a:ext cx="75" cy="149"/>
            </a:xfrm>
            <a:custGeom>
              <a:avLst/>
              <a:gdLst>
                <a:gd name="T0" fmla="*/ 38 w 75"/>
                <a:gd name="T1" fmla="*/ 0 h 149"/>
                <a:gd name="T2" fmla="*/ 30 w 75"/>
                <a:gd name="T3" fmla="*/ 2 h 149"/>
                <a:gd name="T4" fmla="*/ 23 w 75"/>
                <a:gd name="T5" fmla="*/ 6 h 149"/>
                <a:gd name="T6" fmla="*/ 17 w 75"/>
                <a:gd name="T7" fmla="*/ 13 h 149"/>
                <a:gd name="T8" fmla="*/ 12 w 75"/>
                <a:gd name="T9" fmla="*/ 21 h 149"/>
                <a:gd name="T10" fmla="*/ 7 w 75"/>
                <a:gd name="T11" fmla="*/ 32 h 149"/>
                <a:gd name="T12" fmla="*/ 4 w 75"/>
                <a:gd name="T13" fmla="*/ 46 h 149"/>
                <a:gd name="T14" fmla="*/ 0 w 75"/>
                <a:gd name="T15" fmla="*/ 59 h 149"/>
                <a:gd name="T16" fmla="*/ 0 w 75"/>
                <a:gd name="T17" fmla="*/ 75 h 149"/>
                <a:gd name="T18" fmla="*/ 0 w 75"/>
                <a:gd name="T19" fmla="*/ 89 h 149"/>
                <a:gd name="T20" fmla="*/ 4 w 75"/>
                <a:gd name="T21" fmla="*/ 102 h 149"/>
                <a:gd name="T22" fmla="*/ 7 w 75"/>
                <a:gd name="T23" fmla="*/ 115 h 149"/>
                <a:gd name="T24" fmla="*/ 12 w 75"/>
                <a:gd name="T25" fmla="*/ 125 h 149"/>
                <a:gd name="T26" fmla="*/ 17 w 75"/>
                <a:gd name="T27" fmla="*/ 135 h 149"/>
                <a:gd name="T28" fmla="*/ 23 w 75"/>
                <a:gd name="T29" fmla="*/ 141 h 149"/>
                <a:gd name="T30" fmla="*/ 30 w 75"/>
                <a:gd name="T31" fmla="*/ 146 h 149"/>
                <a:gd name="T32" fmla="*/ 38 w 75"/>
                <a:gd name="T33" fmla="*/ 148 h 149"/>
                <a:gd name="T34" fmla="*/ 44 w 75"/>
                <a:gd name="T35" fmla="*/ 146 h 149"/>
                <a:gd name="T36" fmla="*/ 51 w 75"/>
                <a:gd name="T37" fmla="*/ 141 h 149"/>
                <a:gd name="T38" fmla="*/ 57 w 75"/>
                <a:gd name="T39" fmla="*/ 135 h 149"/>
                <a:gd name="T40" fmla="*/ 64 w 75"/>
                <a:gd name="T41" fmla="*/ 125 h 149"/>
                <a:gd name="T42" fmla="*/ 67 w 75"/>
                <a:gd name="T43" fmla="*/ 115 h 149"/>
                <a:gd name="T44" fmla="*/ 72 w 75"/>
                <a:gd name="T45" fmla="*/ 102 h 149"/>
                <a:gd name="T46" fmla="*/ 74 w 75"/>
                <a:gd name="T47" fmla="*/ 89 h 149"/>
                <a:gd name="T48" fmla="*/ 74 w 75"/>
                <a:gd name="T49" fmla="*/ 75 h 149"/>
                <a:gd name="T50" fmla="*/ 74 w 75"/>
                <a:gd name="T51" fmla="*/ 59 h 149"/>
                <a:gd name="T52" fmla="*/ 72 w 75"/>
                <a:gd name="T53" fmla="*/ 46 h 149"/>
                <a:gd name="T54" fmla="*/ 67 w 75"/>
                <a:gd name="T55" fmla="*/ 32 h 149"/>
                <a:gd name="T56" fmla="*/ 64 w 75"/>
                <a:gd name="T57" fmla="*/ 21 h 149"/>
                <a:gd name="T58" fmla="*/ 57 w 75"/>
                <a:gd name="T59" fmla="*/ 13 h 149"/>
                <a:gd name="T60" fmla="*/ 51 w 75"/>
                <a:gd name="T61" fmla="*/ 6 h 149"/>
                <a:gd name="T62" fmla="*/ 44 w 75"/>
                <a:gd name="T63" fmla="*/ 2 h 149"/>
                <a:gd name="T64" fmla="*/ 38 w 75"/>
                <a:gd name="T65" fmla="*/ 0 h 1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5"/>
                <a:gd name="T100" fmla="*/ 0 h 149"/>
                <a:gd name="T101" fmla="*/ 75 w 75"/>
                <a:gd name="T102" fmla="*/ 149 h 14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5" h="149">
                  <a:moveTo>
                    <a:pt x="38" y="0"/>
                  </a:moveTo>
                  <a:lnTo>
                    <a:pt x="30" y="2"/>
                  </a:lnTo>
                  <a:lnTo>
                    <a:pt x="23" y="6"/>
                  </a:lnTo>
                  <a:lnTo>
                    <a:pt x="17" y="13"/>
                  </a:lnTo>
                  <a:lnTo>
                    <a:pt x="12" y="21"/>
                  </a:lnTo>
                  <a:lnTo>
                    <a:pt x="7" y="32"/>
                  </a:lnTo>
                  <a:lnTo>
                    <a:pt x="4" y="46"/>
                  </a:lnTo>
                  <a:lnTo>
                    <a:pt x="0" y="59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4" y="102"/>
                  </a:lnTo>
                  <a:lnTo>
                    <a:pt x="7" y="115"/>
                  </a:lnTo>
                  <a:lnTo>
                    <a:pt x="12" y="125"/>
                  </a:lnTo>
                  <a:lnTo>
                    <a:pt x="17" y="135"/>
                  </a:lnTo>
                  <a:lnTo>
                    <a:pt x="23" y="141"/>
                  </a:lnTo>
                  <a:lnTo>
                    <a:pt x="30" y="146"/>
                  </a:lnTo>
                  <a:lnTo>
                    <a:pt x="38" y="148"/>
                  </a:lnTo>
                  <a:lnTo>
                    <a:pt x="44" y="146"/>
                  </a:lnTo>
                  <a:lnTo>
                    <a:pt x="51" y="141"/>
                  </a:lnTo>
                  <a:lnTo>
                    <a:pt x="57" y="135"/>
                  </a:lnTo>
                  <a:lnTo>
                    <a:pt x="64" y="125"/>
                  </a:lnTo>
                  <a:lnTo>
                    <a:pt x="67" y="115"/>
                  </a:lnTo>
                  <a:lnTo>
                    <a:pt x="72" y="102"/>
                  </a:lnTo>
                  <a:lnTo>
                    <a:pt x="74" y="89"/>
                  </a:lnTo>
                  <a:lnTo>
                    <a:pt x="74" y="75"/>
                  </a:lnTo>
                  <a:lnTo>
                    <a:pt x="74" y="59"/>
                  </a:lnTo>
                  <a:lnTo>
                    <a:pt x="72" y="46"/>
                  </a:lnTo>
                  <a:lnTo>
                    <a:pt x="67" y="32"/>
                  </a:lnTo>
                  <a:lnTo>
                    <a:pt x="64" y="21"/>
                  </a:lnTo>
                  <a:lnTo>
                    <a:pt x="57" y="13"/>
                  </a:lnTo>
                  <a:lnTo>
                    <a:pt x="51" y="6"/>
                  </a:lnTo>
                  <a:lnTo>
                    <a:pt x="44" y="2"/>
                  </a:lnTo>
                  <a:lnTo>
                    <a:pt x="3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82"/>
            <p:cNvSpPr>
              <a:spLocks/>
            </p:cNvSpPr>
            <p:nvPr/>
          </p:nvSpPr>
          <p:spPr bwMode="auto">
            <a:xfrm>
              <a:off x="2582" y="2671"/>
              <a:ext cx="75" cy="149"/>
            </a:xfrm>
            <a:custGeom>
              <a:avLst/>
              <a:gdLst>
                <a:gd name="T0" fmla="*/ 38 w 75"/>
                <a:gd name="T1" fmla="*/ 0 h 149"/>
                <a:gd name="T2" fmla="*/ 30 w 75"/>
                <a:gd name="T3" fmla="*/ 2 h 149"/>
                <a:gd name="T4" fmla="*/ 23 w 75"/>
                <a:gd name="T5" fmla="*/ 6 h 149"/>
                <a:gd name="T6" fmla="*/ 17 w 75"/>
                <a:gd name="T7" fmla="*/ 13 h 149"/>
                <a:gd name="T8" fmla="*/ 12 w 75"/>
                <a:gd name="T9" fmla="*/ 21 h 149"/>
                <a:gd name="T10" fmla="*/ 7 w 75"/>
                <a:gd name="T11" fmla="*/ 32 h 149"/>
                <a:gd name="T12" fmla="*/ 4 w 75"/>
                <a:gd name="T13" fmla="*/ 46 h 149"/>
                <a:gd name="T14" fmla="*/ 0 w 75"/>
                <a:gd name="T15" fmla="*/ 59 h 149"/>
                <a:gd name="T16" fmla="*/ 0 w 75"/>
                <a:gd name="T17" fmla="*/ 75 h 149"/>
                <a:gd name="T18" fmla="*/ 0 w 75"/>
                <a:gd name="T19" fmla="*/ 89 h 149"/>
                <a:gd name="T20" fmla="*/ 4 w 75"/>
                <a:gd name="T21" fmla="*/ 102 h 149"/>
                <a:gd name="T22" fmla="*/ 7 w 75"/>
                <a:gd name="T23" fmla="*/ 115 h 149"/>
                <a:gd name="T24" fmla="*/ 12 w 75"/>
                <a:gd name="T25" fmla="*/ 125 h 149"/>
                <a:gd name="T26" fmla="*/ 17 w 75"/>
                <a:gd name="T27" fmla="*/ 135 h 149"/>
                <a:gd name="T28" fmla="*/ 23 w 75"/>
                <a:gd name="T29" fmla="*/ 141 h 149"/>
                <a:gd name="T30" fmla="*/ 30 w 75"/>
                <a:gd name="T31" fmla="*/ 146 h 149"/>
                <a:gd name="T32" fmla="*/ 38 w 75"/>
                <a:gd name="T33" fmla="*/ 148 h 149"/>
                <a:gd name="T34" fmla="*/ 44 w 75"/>
                <a:gd name="T35" fmla="*/ 146 h 149"/>
                <a:gd name="T36" fmla="*/ 51 w 75"/>
                <a:gd name="T37" fmla="*/ 141 h 149"/>
                <a:gd name="T38" fmla="*/ 57 w 75"/>
                <a:gd name="T39" fmla="*/ 135 h 149"/>
                <a:gd name="T40" fmla="*/ 64 w 75"/>
                <a:gd name="T41" fmla="*/ 125 h 149"/>
                <a:gd name="T42" fmla="*/ 67 w 75"/>
                <a:gd name="T43" fmla="*/ 115 h 149"/>
                <a:gd name="T44" fmla="*/ 72 w 75"/>
                <a:gd name="T45" fmla="*/ 102 h 149"/>
                <a:gd name="T46" fmla="*/ 74 w 75"/>
                <a:gd name="T47" fmla="*/ 89 h 149"/>
                <a:gd name="T48" fmla="*/ 74 w 75"/>
                <a:gd name="T49" fmla="*/ 75 h 149"/>
                <a:gd name="T50" fmla="*/ 74 w 75"/>
                <a:gd name="T51" fmla="*/ 59 h 149"/>
                <a:gd name="T52" fmla="*/ 72 w 75"/>
                <a:gd name="T53" fmla="*/ 46 h 149"/>
                <a:gd name="T54" fmla="*/ 67 w 75"/>
                <a:gd name="T55" fmla="*/ 32 h 149"/>
                <a:gd name="T56" fmla="*/ 64 w 75"/>
                <a:gd name="T57" fmla="*/ 21 h 149"/>
                <a:gd name="T58" fmla="*/ 57 w 75"/>
                <a:gd name="T59" fmla="*/ 13 h 149"/>
                <a:gd name="T60" fmla="*/ 51 w 75"/>
                <a:gd name="T61" fmla="*/ 6 h 149"/>
                <a:gd name="T62" fmla="*/ 44 w 75"/>
                <a:gd name="T63" fmla="*/ 2 h 149"/>
                <a:gd name="T64" fmla="*/ 38 w 75"/>
                <a:gd name="T65" fmla="*/ 0 h 1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5"/>
                <a:gd name="T100" fmla="*/ 0 h 149"/>
                <a:gd name="T101" fmla="*/ 75 w 75"/>
                <a:gd name="T102" fmla="*/ 149 h 14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5" h="149">
                  <a:moveTo>
                    <a:pt x="38" y="0"/>
                  </a:moveTo>
                  <a:lnTo>
                    <a:pt x="30" y="2"/>
                  </a:lnTo>
                  <a:lnTo>
                    <a:pt x="23" y="6"/>
                  </a:lnTo>
                  <a:lnTo>
                    <a:pt x="17" y="13"/>
                  </a:lnTo>
                  <a:lnTo>
                    <a:pt x="12" y="21"/>
                  </a:lnTo>
                  <a:lnTo>
                    <a:pt x="7" y="32"/>
                  </a:lnTo>
                  <a:lnTo>
                    <a:pt x="4" y="46"/>
                  </a:lnTo>
                  <a:lnTo>
                    <a:pt x="0" y="59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4" y="102"/>
                  </a:lnTo>
                  <a:lnTo>
                    <a:pt x="7" y="115"/>
                  </a:lnTo>
                  <a:lnTo>
                    <a:pt x="12" y="125"/>
                  </a:lnTo>
                  <a:lnTo>
                    <a:pt x="17" y="135"/>
                  </a:lnTo>
                  <a:lnTo>
                    <a:pt x="23" y="141"/>
                  </a:lnTo>
                  <a:lnTo>
                    <a:pt x="30" y="146"/>
                  </a:lnTo>
                  <a:lnTo>
                    <a:pt x="38" y="148"/>
                  </a:lnTo>
                  <a:lnTo>
                    <a:pt x="44" y="146"/>
                  </a:lnTo>
                  <a:lnTo>
                    <a:pt x="51" y="141"/>
                  </a:lnTo>
                  <a:lnTo>
                    <a:pt x="57" y="135"/>
                  </a:lnTo>
                  <a:lnTo>
                    <a:pt x="64" y="125"/>
                  </a:lnTo>
                  <a:lnTo>
                    <a:pt x="67" y="115"/>
                  </a:lnTo>
                  <a:lnTo>
                    <a:pt x="72" y="102"/>
                  </a:lnTo>
                  <a:lnTo>
                    <a:pt x="74" y="89"/>
                  </a:lnTo>
                  <a:lnTo>
                    <a:pt x="74" y="75"/>
                  </a:lnTo>
                  <a:lnTo>
                    <a:pt x="74" y="59"/>
                  </a:lnTo>
                  <a:lnTo>
                    <a:pt x="72" y="46"/>
                  </a:lnTo>
                  <a:lnTo>
                    <a:pt x="67" y="32"/>
                  </a:lnTo>
                  <a:lnTo>
                    <a:pt x="64" y="21"/>
                  </a:lnTo>
                  <a:lnTo>
                    <a:pt x="57" y="13"/>
                  </a:lnTo>
                  <a:lnTo>
                    <a:pt x="51" y="6"/>
                  </a:lnTo>
                  <a:lnTo>
                    <a:pt x="44" y="2"/>
                  </a:lnTo>
                  <a:lnTo>
                    <a:pt x="3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83"/>
            <p:cNvSpPr>
              <a:spLocks/>
            </p:cNvSpPr>
            <p:nvPr/>
          </p:nvSpPr>
          <p:spPr bwMode="auto">
            <a:xfrm>
              <a:off x="2140" y="2448"/>
              <a:ext cx="791" cy="354"/>
            </a:xfrm>
            <a:custGeom>
              <a:avLst/>
              <a:gdLst>
                <a:gd name="T0" fmla="*/ 38 w 791"/>
                <a:gd name="T1" fmla="*/ 353 h 354"/>
                <a:gd name="T2" fmla="*/ 790 w 791"/>
                <a:gd name="T3" fmla="*/ 44 h 354"/>
                <a:gd name="T4" fmla="*/ 790 w 791"/>
                <a:gd name="T5" fmla="*/ 38 h 354"/>
                <a:gd name="T6" fmla="*/ 790 w 791"/>
                <a:gd name="T7" fmla="*/ 31 h 354"/>
                <a:gd name="T8" fmla="*/ 789 w 791"/>
                <a:gd name="T9" fmla="*/ 25 h 354"/>
                <a:gd name="T10" fmla="*/ 789 w 791"/>
                <a:gd name="T11" fmla="*/ 20 h 354"/>
                <a:gd name="T12" fmla="*/ 787 w 791"/>
                <a:gd name="T13" fmla="*/ 13 h 354"/>
                <a:gd name="T14" fmla="*/ 785 w 791"/>
                <a:gd name="T15" fmla="*/ 8 h 354"/>
                <a:gd name="T16" fmla="*/ 784 w 791"/>
                <a:gd name="T17" fmla="*/ 5 h 354"/>
                <a:gd name="T18" fmla="*/ 782 w 791"/>
                <a:gd name="T19" fmla="*/ 0 h 354"/>
                <a:gd name="T20" fmla="*/ 0 w 791"/>
                <a:gd name="T21" fmla="*/ 267 h 354"/>
                <a:gd name="T22" fmla="*/ 38 w 791"/>
                <a:gd name="T23" fmla="*/ 353 h 3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1"/>
                <a:gd name="T37" fmla="*/ 0 h 354"/>
                <a:gd name="T38" fmla="*/ 791 w 791"/>
                <a:gd name="T39" fmla="*/ 354 h 35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1" h="354">
                  <a:moveTo>
                    <a:pt x="38" y="353"/>
                  </a:moveTo>
                  <a:lnTo>
                    <a:pt x="790" y="44"/>
                  </a:lnTo>
                  <a:lnTo>
                    <a:pt x="790" y="38"/>
                  </a:lnTo>
                  <a:lnTo>
                    <a:pt x="790" y="31"/>
                  </a:lnTo>
                  <a:lnTo>
                    <a:pt x="789" y="25"/>
                  </a:lnTo>
                  <a:lnTo>
                    <a:pt x="789" y="20"/>
                  </a:lnTo>
                  <a:lnTo>
                    <a:pt x="787" y="13"/>
                  </a:lnTo>
                  <a:lnTo>
                    <a:pt x="785" y="8"/>
                  </a:lnTo>
                  <a:lnTo>
                    <a:pt x="784" y="5"/>
                  </a:lnTo>
                  <a:lnTo>
                    <a:pt x="782" y="0"/>
                  </a:lnTo>
                  <a:lnTo>
                    <a:pt x="0" y="267"/>
                  </a:lnTo>
                  <a:lnTo>
                    <a:pt x="38" y="353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84"/>
            <p:cNvSpPr>
              <a:spLocks/>
            </p:cNvSpPr>
            <p:nvPr/>
          </p:nvSpPr>
          <p:spPr bwMode="auto">
            <a:xfrm>
              <a:off x="2140" y="2448"/>
              <a:ext cx="791" cy="354"/>
            </a:xfrm>
            <a:custGeom>
              <a:avLst/>
              <a:gdLst>
                <a:gd name="T0" fmla="*/ 38 w 791"/>
                <a:gd name="T1" fmla="*/ 353 h 354"/>
                <a:gd name="T2" fmla="*/ 790 w 791"/>
                <a:gd name="T3" fmla="*/ 44 h 354"/>
                <a:gd name="T4" fmla="*/ 790 w 791"/>
                <a:gd name="T5" fmla="*/ 38 h 354"/>
                <a:gd name="T6" fmla="*/ 790 w 791"/>
                <a:gd name="T7" fmla="*/ 31 h 354"/>
                <a:gd name="T8" fmla="*/ 789 w 791"/>
                <a:gd name="T9" fmla="*/ 25 h 354"/>
                <a:gd name="T10" fmla="*/ 789 w 791"/>
                <a:gd name="T11" fmla="*/ 20 h 354"/>
                <a:gd name="T12" fmla="*/ 787 w 791"/>
                <a:gd name="T13" fmla="*/ 13 h 354"/>
                <a:gd name="T14" fmla="*/ 785 w 791"/>
                <a:gd name="T15" fmla="*/ 8 h 354"/>
                <a:gd name="T16" fmla="*/ 784 w 791"/>
                <a:gd name="T17" fmla="*/ 5 h 354"/>
                <a:gd name="T18" fmla="*/ 782 w 791"/>
                <a:gd name="T19" fmla="*/ 0 h 354"/>
                <a:gd name="T20" fmla="*/ 0 w 791"/>
                <a:gd name="T21" fmla="*/ 267 h 354"/>
                <a:gd name="T22" fmla="*/ 38 w 791"/>
                <a:gd name="T23" fmla="*/ 353 h 3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1"/>
                <a:gd name="T37" fmla="*/ 0 h 354"/>
                <a:gd name="T38" fmla="*/ 791 w 791"/>
                <a:gd name="T39" fmla="*/ 354 h 35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1" h="354">
                  <a:moveTo>
                    <a:pt x="38" y="353"/>
                  </a:moveTo>
                  <a:lnTo>
                    <a:pt x="790" y="44"/>
                  </a:lnTo>
                  <a:lnTo>
                    <a:pt x="790" y="38"/>
                  </a:lnTo>
                  <a:lnTo>
                    <a:pt x="790" y="31"/>
                  </a:lnTo>
                  <a:lnTo>
                    <a:pt x="789" y="25"/>
                  </a:lnTo>
                  <a:lnTo>
                    <a:pt x="789" y="20"/>
                  </a:lnTo>
                  <a:lnTo>
                    <a:pt x="787" y="13"/>
                  </a:lnTo>
                  <a:lnTo>
                    <a:pt x="785" y="8"/>
                  </a:lnTo>
                  <a:lnTo>
                    <a:pt x="784" y="5"/>
                  </a:lnTo>
                  <a:lnTo>
                    <a:pt x="782" y="0"/>
                  </a:lnTo>
                  <a:lnTo>
                    <a:pt x="0" y="267"/>
                  </a:lnTo>
                  <a:lnTo>
                    <a:pt x="38" y="353"/>
                  </a:lnTo>
                </a:path>
              </a:pathLst>
            </a:custGeom>
            <a:noFill/>
            <a:ln w="127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85"/>
            <p:cNvSpPr>
              <a:spLocks/>
            </p:cNvSpPr>
            <p:nvPr/>
          </p:nvSpPr>
          <p:spPr bwMode="auto">
            <a:xfrm>
              <a:off x="2179" y="2489"/>
              <a:ext cx="756" cy="359"/>
            </a:xfrm>
            <a:custGeom>
              <a:avLst/>
              <a:gdLst>
                <a:gd name="T0" fmla="*/ 0 w 756"/>
                <a:gd name="T1" fmla="*/ 314 h 359"/>
                <a:gd name="T2" fmla="*/ 28 w 756"/>
                <a:gd name="T3" fmla="*/ 358 h 359"/>
                <a:gd name="T4" fmla="*/ 750 w 756"/>
                <a:gd name="T5" fmla="*/ 45 h 359"/>
                <a:gd name="T6" fmla="*/ 751 w 756"/>
                <a:gd name="T7" fmla="*/ 39 h 359"/>
                <a:gd name="T8" fmla="*/ 751 w 756"/>
                <a:gd name="T9" fmla="*/ 34 h 359"/>
                <a:gd name="T10" fmla="*/ 753 w 756"/>
                <a:gd name="T11" fmla="*/ 31 h 359"/>
                <a:gd name="T12" fmla="*/ 753 w 756"/>
                <a:gd name="T13" fmla="*/ 26 h 359"/>
                <a:gd name="T14" fmla="*/ 753 w 756"/>
                <a:gd name="T15" fmla="*/ 21 h 359"/>
                <a:gd name="T16" fmla="*/ 753 w 756"/>
                <a:gd name="T17" fmla="*/ 15 h 359"/>
                <a:gd name="T18" fmla="*/ 753 w 756"/>
                <a:gd name="T19" fmla="*/ 8 h 359"/>
                <a:gd name="T20" fmla="*/ 755 w 756"/>
                <a:gd name="T21" fmla="*/ 0 h 359"/>
                <a:gd name="T22" fmla="*/ 0 w 756"/>
                <a:gd name="T23" fmla="*/ 314 h 3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56"/>
                <a:gd name="T37" fmla="*/ 0 h 359"/>
                <a:gd name="T38" fmla="*/ 756 w 756"/>
                <a:gd name="T39" fmla="*/ 359 h 3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56" h="359">
                  <a:moveTo>
                    <a:pt x="0" y="314"/>
                  </a:moveTo>
                  <a:lnTo>
                    <a:pt x="28" y="358"/>
                  </a:lnTo>
                  <a:lnTo>
                    <a:pt x="750" y="45"/>
                  </a:lnTo>
                  <a:lnTo>
                    <a:pt x="751" y="39"/>
                  </a:lnTo>
                  <a:lnTo>
                    <a:pt x="751" y="34"/>
                  </a:lnTo>
                  <a:lnTo>
                    <a:pt x="753" y="31"/>
                  </a:lnTo>
                  <a:lnTo>
                    <a:pt x="753" y="26"/>
                  </a:lnTo>
                  <a:lnTo>
                    <a:pt x="753" y="21"/>
                  </a:lnTo>
                  <a:lnTo>
                    <a:pt x="753" y="15"/>
                  </a:lnTo>
                  <a:lnTo>
                    <a:pt x="753" y="8"/>
                  </a:lnTo>
                  <a:lnTo>
                    <a:pt x="755" y="0"/>
                  </a:lnTo>
                  <a:lnTo>
                    <a:pt x="0" y="314"/>
                  </a:lnTo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86"/>
            <p:cNvSpPr>
              <a:spLocks/>
            </p:cNvSpPr>
            <p:nvPr/>
          </p:nvSpPr>
          <p:spPr bwMode="auto">
            <a:xfrm>
              <a:off x="2179" y="2489"/>
              <a:ext cx="756" cy="359"/>
            </a:xfrm>
            <a:custGeom>
              <a:avLst/>
              <a:gdLst>
                <a:gd name="T0" fmla="*/ 0 w 756"/>
                <a:gd name="T1" fmla="*/ 314 h 359"/>
                <a:gd name="T2" fmla="*/ 28 w 756"/>
                <a:gd name="T3" fmla="*/ 358 h 359"/>
                <a:gd name="T4" fmla="*/ 750 w 756"/>
                <a:gd name="T5" fmla="*/ 45 h 359"/>
                <a:gd name="T6" fmla="*/ 751 w 756"/>
                <a:gd name="T7" fmla="*/ 39 h 359"/>
                <a:gd name="T8" fmla="*/ 751 w 756"/>
                <a:gd name="T9" fmla="*/ 34 h 359"/>
                <a:gd name="T10" fmla="*/ 753 w 756"/>
                <a:gd name="T11" fmla="*/ 31 h 359"/>
                <a:gd name="T12" fmla="*/ 753 w 756"/>
                <a:gd name="T13" fmla="*/ 26 h 359"/>
                <a:gd name="T14" fmla="*/ 753 w 756"/>
                <a:gd name="T15" fmla="*/ 21 h 359"/>
                <a:gd name="T16" fmla="*/ 753 w 756"/>
                <a:gd name="T17" fmla="*/ 15 h 359"/>
                <a:gd name="T18" fmla="*/ 753 w 756"/>
                <a:gd name="T19" fmla="*/ 8 h 359"/>
                <a:gd name="T20" fmla="*/ 755 w 756"/>
                <a:gd name="T21" fmla="*/ 0 h 359"/>
                <a:gd name="T22" fmla="*/ 0 w 756"/>
                <a:gd name="T23" fmla="*/ 314 h 3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56"/>
                <a:gd name="T37" fmla="*/ 0 h 359"/>
                <a:gd name="T38" fmla="*/ 756 w 756"/>
                <a:gd name="T39" fmla="*/ 359 h 3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56" h="359">
                  <a:moveTo>
                    <a:pt x="0" y="314"/>
                  </a:moveTo>
                  <a:lnTo>
                    <a:pt x="28" y="358"/>
                  </a:lnTo>
                  <a:lnTo>
                    <a:pt x="750" y="45"/>
                  </a:lnTo>
                  <a:lnTo>
                    <a:pt x="751" y="39"/>
                  </a:lnTo>
                  <a:lnTo>
                    <a:pt x="751" y="34"/>
                  </a:lnTo>
                  <a:lnTo>
                    <a:pt x="753" y="31"/>
                  </a:lnTo>
                  <a:lnTo>
                    <a:pt x="753" y="26"/>
                  </a:lnTo>
                  <a:lnTo>
                    <a:pt x="753" y="21"/>
                  </a:lnTo>
                  <a:lnTo>
                    <a:pt x="753" y="15"/>
                  </a:lnTo>
                  <a:lnTo>
                    <a:pt x="753" y="8"/>
                  </a:lnTo>
                  <a:lnTo>
                    <a:pt x="755" y="0"/>
                  </a:lnTo>
                  <a:lnTo>
                    <a:pt x="0" y="314"/>
                  </a:lnTo>
                </a:path>
              </a:pathLst>
            </a:custGeom>
            <a:noFill/>
            <a:ln w="12700" cap="rnd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87"/>
            <p:cNvSpPr>
              <a:spLocks/>
            </p:cNvSpPr>
            <p:nvPr/>
          </p:nvSpPr>
          <p:spPr bwMode="auto">
            <a:xfrm>
              <a:off x="1466" y="1847"/>
              <a:ext cx="955" cy="1626"/>
            </a:xfrm>
            <a:custGeom>
              <a:avLst/>
              <a:gdLst>
                <a:gd name="T0" fmla="*/ 819 w 955"/>
                <a:gd name="T1" fmla="*/ 15 h 1626"/>
                <a:gd name="T2" fmla="*/ 674 w 955"/>
                <a:gd name="T3" fmla="*/ 59 h 1626"/>
                <a:gd name="T4" fmla="*/ 450 w 955"/>
                <a:gd name="T5" fmla="*/ 146 h 1626"/>
                <a:gd name="T6" fmla="*/ 323 w 955"/>
                <a:gd name="T7" fmla="*/ 224 h 1626"/>
                <a:gd name="T8" fmla="*/ 315 w 955"/>
                <a:gd name="T9" fmla="*/ 268 h 1626"/>
                <a:gd name="T10" fmla="*/ 286 w 955"/>
                <a:gd name="T11" fmla="*/ 301 h 1626"/>
                <a:gd name="T12" fmla="*/ 247 w 955"/>
                <a:gd name="T13" fmla="*/ 319 h 1626"/>
                <a:gd name="T14" fmla="*/ 206 w 955"/>
                <a:gd name="T15" fmla="*/ 319 h 1626"/>
                <a:gd name="T16" fmla="*/ 174 w 955"/>
                <a:gd name="T17" fmla="*/ 299 h 1626"/>
                <a:gd name="T18" fmla="*/ 102 w 955"/>
                <a:gd name="T19" fmla="*/ 348 h 1626"/>
                <a:gd name="T20" fmla="*/ 37 w 955"/>
                <a:gd name="T21" fmla="*/ 395 h 1626"/>
                <a:gd name="T22" fmla="*/ 14 w 955"/>
                <a:gd name="T23" fmla="*/ 488 h 1626"/>
                <a:gd name="T24" fmla="*/ 47 w 955"/>
                <a:gd name="T25" fmla="*/ 666 h 1626"/>
                <a:gd name="T26" fmla="*/ 73 w 955"/>
                <a:gd name="T27" fmla="*/ 840 h 1626"/>
                <a:gd name="T28" fmla="*/ 104 w 955"/>
                <a:gd name="T29" fmla="*/ 904 h 1626"/>
                <a:gd name="T30" fmla="*/ 132 w 955"/>
                <a:gd name="T31" fmla="*/ 918 h 1626"/>
                <a:gd name="T32" fmla="*/ 153 w 955"/>
                <a:gd name="T33" fmla="*/ 936 h 1626"/>
                <a:gd name="T34" fmla="*/ 174 w 955"/>
                <a:gd name="T35" fmla="*/ 985 h 1626"/>
                <a:gd name="T36" fmla="*/ 172 w 955"/>
                <a:gd name="T37" fmla="*/ 1039 h 1626"/>
                <a:gd name="T38" fmla="*/ 145 w 955"/>
                <a:gd name="T39" fmla="*/ 1087 h 1626"/>
                <a:gd name="T40" fmla="*/ 115 w 955"/>
                <a:gd name="T41" fmla="*/ 1110 h 1626"/>
                <a:gd name="T42" fmla="*/ 97 w 955"/>
                <a:gd name="T43" fmla="*/ 1154 h 1626"/>
                <a:gd name="T44" fmla="*/ 101 w 955"/>
                <a:gd name="T45" fmla="*/ 1273 h 1626"/>
                <a:gd name="T46" fmla="*/ 104 w 955"/>
                <a:gd name="T47" fmla="*/ 1398 h 1626"/>
                <a:gd name="T48" fmla="*/ 257 w 955"/>
                <a:gd name="T49" fmla="*/ 1472 h 1626"/>
                <a:gd name="T50" fmla="*/ 520 w 955"/>
                <a:gd name="T51" fmla="*/ 1536 h 1626"/>
                <a:gd name="T52" fmla="*/ 866 w 955"/>
                <a:gd name="T53" fmla="*/ 1625 h 1626"/>
                <a:gd name="T54" fmla="*/ 912 w 955"/>
                <a:gd name="T55" fmla="*/ 1370 h 1626"/>
                <a:gd name="T56" fmla="*/ 943 w 955"/>
                <a:gd name="T57" fmla="*/ 1069 h 1626"/>
                <a:gd name="T58" fmla="*/ 952 w 955"/>
                <a:gd name="T59" fmla="*/ 827 h 1626"/>
                <a:gd name="T60" fmla="*/ 954 w 955"/>
                <a:gd name="T61" fmla="*/ 765 h 1626"/>
                <a:gd name="T62" fmla="*/ 954 w 955"/>
                <a:gd name="T63" fmla="*/ 705 h 1626"/>
                <a:gd name="T64" fmla="*/ 928 w 955"/>
                <a:gd name="T65" fmla="*/ 674 h 1626"/>
                <a:gd name="T66" fmla="*/ 895 w 955"/>
                <a:gd name="T67" fmla="*/ 657 h 1626"/>
                <a:gd name="T68" fmla="*/ 873 w 955"/>
                <a:gd name="T69" fmla="*/ 631 h 1626"/>
                <a:gd name="T70" fmla="*/ 858 w 955"/>
                <a:gd name="T71" fmla="*/ 598 h 1626"/>
                <a:gd name="T72" fmla="*/ 850 w 955"/>
                <a:gd name="T73" fmla="*/ 536 h 1626"/>
                <a:gd name="T74" fmla="*/ 860 w 955"/>
                <a:gd name="T75" fmla="*/ 476 h 1626"/>
                <a:gd name="T76" fmla="*/ 874 w 955"/>
                <a:gd name="T77" fmla="*/ 444 h 1626"/>
                <a:gd name="T78" fmla="*/ 895 w 955"/>
                <a:gd name="T79" fmla="*/ 419 h 1626"/>
                <a:gd name="T80" fmla="*/ 920 w 955"/>
                <a:gd name="T81" fmla="*/ 403 h 1626"/>
                <a:gd name="T82" fmla="*/ 936 w 955"/>
                <a:gd name="T83" fmla="*/ 346 h 1626"/>
                <a:gd name="T84" fmla="*/ 918 w 955"/>
                <a:gd name="T85" fmla="*/ 193 h 1626"/>
                <a:gd name="T86" fmla="*/ 894 w 955"/>
                <a:gd name="T87" fmla="*/ 47 h 162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55"/>
                <a:gd name="T133" fmla="*/ 0 h 1626"/>
                <a:gd name="T134" fmla="*/ 955 w 955"/>
                <a:gd name="T135" fmla="*/ 1626 h 162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55" h="1626">
                  <a:moveTo>
                    <a:pt x="882" y="0"/>
                  </a:moveTo>
                  <a:lnTo>
                    <a:pt x="852" y="7"/>
                  </a:lnTo>
                  <a:lnTo>
                    <a:pt x="819" y="15"/>
                  </a:lnTo>
                  <a:lnTo>
                    <a:pt x="785" y="24"/>
                  </a:lnTo>
                  <a:lnTo>
                    <a:pt x="749" y="34"/>
                  </a:lnTo>
                  <a:lnTo>
                    <a:pt x="674" y="59"/>
                  </a:lnTo>
                  <a:lnTo>
                    <a:pt x="600" y="86"/>
                  </a:lnTo>
                  <a:lnTo>
                    <a:pt x="523" y="115"/>
                  </a:lnTo>
                  <a:lnTo>
                    <a:pt x="450" y="146"/>
                  </a:lnTo>
                  <a:lnTo>
                    <a:pt x="382" y="177"/>
                  </a:lnTo>
                  <a:lnTo>
                    <a:pt x="318" y="206"/>
                  </a:lnTo>
                  <a:lnTo>
                    <a:pt x="323" y="224"/>
                  </a:lnTo>
                  <a:lnTo>
                    <a:pt x="323" y="241"/>
                  </a:lnTo>
                  <a:lnTo>
                    <a:pt x="320" y="255"/>
                  </a:lnTo>
                  <a:lnTo>
                    <a:pt x="315" y="268"/>
                  </a:lnTo>
                  <a:lnTo>
                    <a:pt x="307" y="281"/>
                  </a:lnTo>
                  <a:lnTo>
                    <a:pt x="297" y="291"/>
                  </a:lnTo>
                  <a:lnTo>
                    <a:pt x="286" y="301"/>
                  </a:lnTo>
                  <a:lnTo>
                    <a:pt x="275" y="309"/>
                  </a:lnTo>
                  <a:lnTo>
                    <a:pt x="262" y="314"/>
                  </a:lnTo>
                  <a:lnTo>
                    <a:pt x="247" y="319"/>
                  </a:lnTo>
                  <a:lnTo>
                    <a:pt x="234" y="320"/>
                  </a:lnTo>
                  <a:lnTo>
                    <a:pt x="219" y="320"/>
                  </a:lnTo>
                  <a:lnTo>
                    <a:pt x="206" y="319"/>
                  </a:lnTo>
                  <a:lnTo>
                    <a:pt x="193" y="314"/>
                  </a:lnTo>
                  <a:lnTo>
                    <a:pt x="184" y="307"/>
                  </a:lnTo>
                  <a:lnTo>
                    <a:pt x="174" y="299"/>
                  </a:lnTo>
                  <a:lnTo>
                    <a:pt x="149" y="315"/>
                  </a:lnTo>
                  <a:lnTo>
                    <a:pt x="125" y="332"/>
                  </a:lnTo>
                  <a:lnTo>
                    <a:pt x="102" y="348"/>
                  </a:lnTo>
                  <a:lnTo>
                    <a:pt x="80" y="364"/>
                  </a:lnTo>
                  <a:lnTo>
                    <a:pt x="58" y="380"/>
                  </a:lnTo>
                  <a:lnTo>
                    <a:pt x="37" y="395"/>
                  </a:lnTo>
                  <a:lnTo>
                    <a:pt x="18" y="411"/>
                  </a:lnTo>
                  <a:lnTo>
                    <a:pt x="0" y="427"/>
                  </a:lnTo>
                  <a:lnTo>
                    <a:pt x="14" y="488"/>
                  </a:lnTo>
                  <a:lnTo>
                    <a:pt x="26" y="548"/>
                  </a:lnTo>
                  <a:lnTo>
                    <a:pt x="37" y="608"/>
                  </a:lnTo>
                  <a:lnTo>
                    <a:pt x="47" y="666"/>
                  </a:lnTo>
                  <a:lnTo>
                    <a:pt x="57" y="725"/>
                  </a:lnTo>
                  <a:lnTo>
                    <a:pt x="65" y="783"/>
                  </a:lnTo>
                  <a:lnTo>
                    <a:pt x="73" y="840"/>
                  </a:lnTo>
                  <a:lnTo>
                    <a:pt x="83" y="897"/>
                  </a:lnTo>
                  <a:lnTo>
                    <a:pt x="94" y="900"/>
                  </a:lnTo>
                  <a:lnTo>
                    <a:pt x="104" y="904"/>
                  </a:lnTo>
                  <a:lnTo>
                    <a:pt x="115" y="907"/>
                  </a:lnTo>
                  <a:lnTo>
                    <a:pt x="123" y="912"/>
                  </a:lnTo>
                  <a:lnTo>
                    <a:pt x="132" y="918"/>
                  </a:lnTo>
                  <a:lnTo>
                    <a:pt x="140" y="923"/>
                  </a:lnTo>
                  <a:lnTo>
                    <a:pt x="146" y="930"/>
                  </a:lnTo>
                  <a:lnTo>
                    <a:pt x="153" y="936"/>
                  </a:lnTo>
                  <a:lnTo>
                    <a:pt x="162" y="952"/>
                  </a:lnTo>
                  <a:lnTo>
                    <a:pt x="171" y="969"/>
                  </a:lnTo>
                  <a:lnTo>
                    <a:pt x="174" y="985"/>
                  </a:lnTo>
                  <a:lnTo>
                    <a:pt x="175" y="1003"/>
                  </a:lnTo>
                  <a:lnTo>
                    <a:pt x="175" y="1021"/>
                  </a:lnTo>
                  <a:lnTo>
                    <a:pt x="172" y="1039"/>
                  </a:lnTo>
                  <a:lnTo>
                    <a:pt x="166" y="1056"/>
                  </a:lnTo>
                  <a:lnTo>
                    <a:pt x="156" y="1073"/>
                  </a:lnTo>
                  <a:lnTo>
                    <a:pt x="145" y="1087"/>
                  </a:lnTo>
                  <a:lnTo>
                    <a:pt x="132" y="1100"/>
                  </a:lnTo>
                  <a:lnTo>
                    <a:pt x="123" y="1105"/>
                  </a:lnTo>
                  <a:lnTo>
                    <a:pt x="115" y="1110"/>
                  </a:lnTo>
                  <a:lnTo>
                    <a:pt x="106" y="1115"/>
                  </a:lnTo>
                  <a:lnTo>
                    <a:pt x="97" y="1118"/>
                  </a:lnTo>
                  <a:lnTo>
                    <a:pt x="97" y="1154"/>
                  </a:lnTo>
                  <a:lnTo>
                    <a:pt x="99" y="1191"/>
                  </a:lnTo>
                  <a:lnTo>
                    <a:pt x="101" y="1230"/>
                  </a:lnTo>
                  <a:lnTo>
                    <a:pt x="101" y="1273"/>
                  </a:lnTo>
                  <a:lnTo>
                    <a:pt x="102" y="1315"/>
                  </a:lnTo>
                  <a:lnTo>
                    <a:pt x="104" y="1357"/>
                  </a:lnTo>
                  <a:lnTo>
                    <a:pt x="104" y="1398"/>
                  </a:lnTo>
                  <a:lnTo>
                    <a:pt x="104" y="1438"/>
                  </a:lnTo>
                  <a:lnTo>
                    <a:pt x="179" y="1455"/>
                  </a:lnTo>
                  <a:lnTo>
                    <a:pt x="257" y="1472"/>
                  </a:lnTo>
                  <a:lnTo>
                    <a:pt x="338" y="1492"/>
                  </a:lnTo>
                  <a:lnTo>
                    <a:pt x="426" y="1513"/>
                  </a:lnTo>
                  <a:lnTo>
                    <a:pt x="520" y="1536"/>
                  </a:lnTo>
                  <a:lnTo>
                    <a:pt x="626" y="1562"/>
                  </a:lnTo>
                  <a:lnTo>
                    <a:pt x="739" y="1591"/>
                  </a:lnTo>
                  <a:lnTo>
                    <a:pt x="866" y="1625"/>
                  </a:lnTo>
                  <a:lnTo>
                    <a:pt x="884" y="1546"/>
                  </a:lnTo>
                  <a:lnTo>
                    <a:pt x="899" y="1461"/>
                  </a:lnTo>
                  <a:lnTo>
                    <a:pt x="912" y="1370"/>
                  </a:lnTo>
                  <a:lnTo>
                    <a:pt x="925" y="1273"/>
                  </a:lnTo>
                  <a:lnTo>
                    <a:pt x="934" y="1173"/>
                  </a:lnTo>
                  <a:lnTo>
                    <a:pt x="943" y="1069"/>
                  </a:lnTo>
                  <a:lnTo>
                    <a:pt x="947" y="962"/>
                  </a:lnTo>
                  <a:lnTo>
                    <a:pt x="951" y="853"/>
                  </a:lnTo>
                  <a:lnTo>
                    <a:pt x="952" y="827"/>
                  </a:lnTo>
                  <a:lnTo>
                    <a:pt x="952" y="806"/>
                  </a:lnTo>
                  <a:lnTo>
                    <a:pt x="952" y="785"/>
                  </a:lnTo>
                  <a:lnTo>
                    <a:pt x="954" y="765"/>
                  </a:lnTo>
                  <a:lnTo>
                    <a:pt x="954" y="748"/>
                  </a:lnTo>
                  <a:lnTo>
                    <a:pt x="954" y="726"/>
                  </a:lnTo>
                  <a:lnTo>
                    <a:pt x="954" y="705"/>
                  </a:lnTo>
                  <a:lnTo>
                    <a:pt x="954" y="679"/>
                  </a:lnTo>
                  <a:lnTo>
                    <a:pt x="939" y="678"/>
                  </a:lnTo>
                  <a:lnTo>
                    <a:pt x="928" y="674"/>
                  </a:lnTo>
                  <a:lnTo>
                    <a:pt x="917" y="670"/>
                  </a:lnTo>
                  <a:lnTo>
                    <a:pt x="905" y="663"/>
                  </a:lnTo>
                  <a:lnTo>
                    <a:pt x="895" y="657"/>
                  </a:lnTo>
                  <a:lnTo>
                    <a:pt x="887" y="648"/>
                  </a:lnTo>
                  <a:lnTo>
                    <a:pt x="879" y="640"/>
                  </a:lnTo>
                  <a:lnTo>
                    <a:pt x="873" y="631"/>
                  </a:lnTo>
                  <a:lnTo>
                    <a:pt x="868" y="621"/>
                  </a:lnTo>
                  <a:lnTo>
                    <a:pt x="863" y="609"/>
                  </a:lnTo>
                  <a:lnTo>
                    <a:pt x="858" y="598"/>
                  </a:lnTo>
                  <a:lnTo>
                    <a:pt x="855" y="587"/>
                  </a:lnTo>
                  <a:lnTo>
                    <a:pt x="850" y="562"/>
                  </a:lnTo>
                  <a:lnTo>
                    <a:pt x="850" y="536"/>
                  </a:lnTo>
                  <a:lnTo>
                    <a:pt x="852" y="512"/>
                  </a:lnTo>
                  <a:lnTo>
                    <a:pt x="856" y="488"/>
                  </a:lnTo>
                  <a:lnTo>
                    <a:pt x="860" y="476"/>
                  </a:lnTo>
                  <a:lnTo>
                    <a:pt x="865" y="465"/>
                  </a:lnTo>
                  <a:lnTo>
                    <a:pt x="869" y="453"/>
                  </a:lnTo>
                  <a:lnTo>
                    <a:pt x="874" y="444"/>
                  </a:lnTo>
                  <a:lnTo>
                    <a:pt x="881" y="436"/>
                  </a:lnTo>
                  <a:lnTo>
                    <a:pt x="887" y="427"/>
                  </a:lnTo>
                  <a:lnTo>
                    <a:pt x="895" y="419"/>
                  </a:lnTo>
                  <a:lnTo>
                    <a:pt x="902" y="413"/>
                  </a:lnTo>
                  <a:lnTo>
                    <a:pt x="912" y="408"/>
                  </a:lnTo>
                  <a:lnTo>
                    <a:pt x="920" y="403"/>
                  </a:lnTo>
                  <a:lnTo>
                    <a:pt x="930" y="401"/>
                  </a:lnTo>
                  <a:lnTo>
                    <a:pt x="939" y="400"/>
                  </a:lnTo>
                  <a:lnTo>
                    <a:pt x="936" y="346"/>
                  </a:lnTo>
                  <a:lnTo>
                    <a:pt x="930" y="294"/>
                  </a:lnTo>
                  <a:lnTo>
                    <a:pt x="925" y="244"/>
                  </a:lnTo>
                  <a:lnTo>
                    <a:pt x="918" y="193"/>
                  </a:lnTo>
                  <a:lnTo>
                    <a:pt x="910" y="145"/>
                  </a:lnTo>
                  <a:lnTo>
                    <a:pt x="902" y="96"/>
                  </a:lnTo>
                  <a:lnTo>
                    <a:pt x="894" y="47"/>
                  </a:lnTo>
                  <a:lnTo>
                    <a:pt x="882" y="0"/>
                  </a:lnTo>
                </a:path>
              </a:pathLst>
            </a:custGeom>
            <a:solidFill>
              <a:srgbClr val="FAF0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88"/>
            <p:cNvSpPr>
              <a:spLocks/>
            </p:cNvSpPr>
            <p:nvPr/>
          </p:nvSpPr>
          <p:spPr bwMode="auto">
            <a:xfrm>
              <a:off x="1466" y="1847"/>
              <a:ext cx="955" cy="1626"/>
            </a:xfrm>
            <a:custGeom>
              <a:avLst/>
              <a:gdLst>
                <a:gd name="T0" fmla="*/ 819 w 955"/>
                <a:gd name="T1" fmla="*/ 15 h 1626"/>
                <a:gd name="T2" fmla="*/ 674 w 955"/>
                <a:gd name="T3" fmla="*/ 59 h 1626"/>
                <a:gd name="T4" fmla="*/ 450 w 955"/>
                <a:gd name="T5" fmla="*/ 146 h 1626"/>
                <a:gd name="T6" fmla="*/ 323 w 955"/>
                <a:gd name="T7" fmla="*/ 224 h 1626"/>
                <a:gd name="T8" fmla="*/ 315 w 955"/>
                <a:gd name="T9" fmla="*/ 268 h 1626"/>
                <a:gd name="T10" fmla="*/ 286 w 955"/>
                <a:gd name="T11" fmla="*/ 301 h 1626"/>
                <a:gd name="T12" fmla="*/ 247 w 955"/>
                <a:gd name="T13" fmla="*/ 319 h 1626"/>
                <a:gd name="T14" fmla="*/ 206 w 955"/>
                <a:gd name="T15" fmla="*/ 319 h 1626"/>
                <a:gd name="T16" fmla="*/ 174 w 955"/>
                <a:gd name="T17" fmla="*/ 299 h 1626"/>
                <a:gd name="T18" fmla="*/ 102 w 955"/>
                <a:gd name="T19" fmla="*/ 348 h 1626"/>
                <a:gd name="T20" fmla="*/ 37 w 955"/>
                <a:gd name="T21" fmla="*/ 395 h 1626"/>
                <a:gd name="T22" fmla="*/ 14 w 955"/>
                <a:gd name="T23" fmla="*/ 488 h 1626"/>
                <a:gd name="T24" fmla="*/ 47 w 955"/>
                <a:gd name="T25" fmla="*/ 666 h 1626"/>
                <a:gd name="T26" fmla="*/ 73 w 955"/>
                <a:gd name="T27" fmla="*/ 840 h 1626"/>
                <a:gd name="T28" fmla="*/ 104 w 955"/>
                <a:gd name="T29" fmla="*/ 904 h 1626"/>
                <a:gd name="T30" fmla="*/ 132 w 955"/>
                <a:gd name="T31" fmla="*/ 918 h 1626"/>
                <a:gd name="T32" fmla="*/ 153 w 955"/>
                <a:gd name="T33" fmla="*/ 936 h 1626"/>
                <a:gd name="T34" fmla="*/ 174 w 955"/>
                <a:gd name="T35" fmla="*/ 985 h 1626"/>
                <a:gd name="T36" fmla="*/ 172 w 955"/>
                <a:gd name="T37" fmla="*/ 1039 h 1626"/>
                <a:gd name="T38" fmla="*/ 145 w 955"/>
                <a:gd name="T39" fmla="*/ 1087 h 1626"/>
                <a:gd name="T40" fmla="*/ 115 w 955"/>
                <a:gd name="T41" fmla="*/ 1110 h 1626"/>
                <a:gd name="T42" fmla="*/ 97 w 955"/>
                <a:gd name="T43" fmla="*/ 1154 h 1626"/>
                <a:gd name="T44" fmla="*/ 101 w 955"/>
                <a:gd name="T45" fmla="*/ 1273 h 1626"/>
                <a:gd name="T46" fmla="*/ 104 w 955"/>
                <a:gd name="T47" fmla="*/ 1398 h 1626"/>
                <a:gd name="T48" fmla="*/ 257 w 955"/>
                <a:gd name="T49" fmla="*/ 1472 h 1626"/>
                <a:gd name="T50" fmla="*/ 520 w 955"/>
                <a:gd name="T51" fmla="*/ 1536 h 1626"/>
                <a:gd name="T52" fmla="*/ 866 w 955"/>
                <a:gd name="T53" fmla="*/ 1625 h 1626"/>
                <a:gd name="T54" fmla="*/ 912 w 955"/>
                <a:gd name="T55" fmla="*/ 1370 h 1626"/>
                <a:gd name="T56" fmla="*/ 943 w 955"/>
                <a:gd name="T57" fmla="*/ 1069 h 1626"/>
                <a:gd name="T58" fmla="*/ 952 w 955"/>
                <a:gd name="T59" fmla="*/ 827 h 1626"/>
                <a:gd name="T60" fmla="*/ 954 w 955"/>
                <a:gd name="T61" fmla="*/ 765 h 1626"/>
                <a:gd name="T62" fmla="*/ 954 w 955"/>
                <a:gd name="T63" fmla="*/ 705 h 1626"/>
                <a:gd name="T64" fmla="*/ 928 w 955"/>
                <a:gd name="T65" fmla="*/ 674 h 1626"/>
                <a:gd name="T66" fmla="*/ 895 w 955"/>
                <a:gd name="T67" fmla="*/ 657 h 1626"/>
                <a:gd name="T68" fmla="*/ 873 w 955"/>
                <a:gd name="T69" fmla="*/ 631 h 1626"/>
                <a:gd name="T70" fmla="*/ 858 w 955"/>
                <a:gd name="T71" fmla="*/ 598 h 1626"/>
                <a:gd name="T72" fmla="*/ 850 w 955"/>
                <a:gd name="T73" fmla="*/ 536 h 1626"/>
                <a:gd name="T74" fmla="*/ 860 w 955"/>
                <a:gd name="T75" fmla="*/ 476 h 1626"/>
                <a:gd name="T76" fmla="*/ 874 w 955"/>
                <a:gd name="T77" fmla="*/ 444 h 1626"/>
                <a:gd name="T78" fmla="*/ 895 w 955"/>
                <a:gd name="T79" fmla="*/ 419 h 1626"/>
                <a:gd name="T80" fmla="*/ 920 w 955"/>
                <a:gd name="T81" fmla="*/ 403 h 1626"/>
                <a:gd name="T82" fmla="*/ 936 w 955"/>
                <a:gd name="T83" fmla="*/ 346 h 1626"/>
                <a:gd name="T84" fmla="*/ 918 w 955"/>
                <a:gd name="T85" fmla="*/ 193 h 1626"/>
                <a:gd name="T86" fmla="*/ 894 w 955"/>
                <a:gd name="T87" fmla="*/ 47 h 162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55"/>
                <a:gd name="T133" fmla="*/ 0 h 1626"/>
                <a:gd name="T134" fmla="*/ 955 w 955"/>
                <a:gd name="T135" fmla="*/ 1626 h 162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55" h="1626">
                  <a:moveTo>
                    <a:pt x="882" y="0"/>
                  </a:moveTo>
                  <a:lnTo>
                    <a:pt x="852" y="7"/>
                  </a:lnTo>
                  <a:lnTo>
                    <a:pt x="819" y="15"/>
                  </a:lnTo>
                  <a:lnTo>
                    <a:pt x="785" y="24"/>
                  </a:lnTo>
                  <a:lnTo>
                    <a:pt x="749" y="34"/>
                  </a:lnTo>
                  <a:lnTo>
                    <a:pt x="674" y="59"/>
                  </a:lnTo>
                  <a:lnTo>
                    <a:pt x="600" y="86"/>
                  </a:lnTo>
                  <a:lnTo>
                    <a:pt x="523" y="115"/>
                  </a:lnTo>
                  <a:lnTo>
                    <a:pt x="450" y="146"/>
                  </a:lnTo>
                  <a:lnTo>
                    <a:pt x="382" y="177"/>
                  </a:lnTo>
                  <a:lnTo>
                    <a:pt x="318" y="206"/>
                  </a:lnTo>
                  <a:lnTo>
                    <a:pt x="323" y="224"/>
                  </a:lnTo>
                  <a:lnTo>
                    <a:pt x="323" y="241"/>
                  </a:lnTo>
                  <a:lnTo>
                    <a:pt x="320" y="255"/>
                  </a:lnTo>
                  <a:lnTo>
                    <a:pt x="315" y="268"/>
                  </a:lnTo>
                  <a:lnTo>
                    <a:pt x="307" y="281"/>
                  </a:lnTo>
                  <a:lnTo>
                    <a:pt x="297" y="291"/>
                  </a:lnTo>
                  <a:lnTo>
                    <a:pt x="286" y="301"/>
                  </a:lnTo>
                  <a:lnTo>
                    <a:pt x="275" y="309"/>
                  </a:lnTo>
                  <a:lnTo>
                    <a:pt x="262" y="314"/>
                  </a:lnTo>
                  <a:lnTo>
                    <a:pt x="247" y="319"/>
                  </a:lnTo>
                  <a:lnTo>
                    <a:pt x="234" y="320"/>
                  </a:lnTo>
                  <a:lnTo>
                    <a:pt x="219" y="320"/>
                  </a:lnTo>
                  <a:lnTo>
                    <a:pt x="206" y="319"/>
                  </a:lnTo>
                  <a:lnTo>
                    <a:pt x="193" y="314"/>
                  </a:lnTo>
                  <a:lnTo>
                    <a:pt x="184" y="307"/>
                  </a:lnTo>
                  <a:lnTo>
                    <a:pt x="174" y="299"/>
                  </a:lnTo>
                  <a:lnTo>
                    <a:pt x="149" y="315"/>
                  </a:lnTo>
                  <a:lnTo>
                    <a:pt x="125" y="332"/>
                  </a:lnTo>
                  <a:lnTo>
                    <a:pt x="102" y="348"/>
                  </a:lnTo>
                  <a:lnTo>
                    <a:pt x="80" y="364"/>
                  </a:lnTo>
                  <a:lnTo>
                    <a:pt x="58" y="380"/>
                  </a:lnTo>
                  <a:lnTo>
                    <a:pt x="37" y="395"/>
                  </a:lnTo>
                  <a:lnTo>
                    <a:pt x="18" y="411"/>
                  </a:lnTo>
                  <a:lnTo>
                    <a:pt x="0" y="427"/>
                  </a:lnTo>
                  <a:lnTo>
                    <a:pt x="14" y="488"/>
                  </a:lnTo>
                  <a:lnTo>
                    <a:pt x="26" y="548"/>
                  </a:lnTo>
                  <a:lnTo>
                    <a:pt x="37" y="608"/>
                  </a:lnTo>
                  <a:lnTo>
                    <a:pt x="47" y="666"/>
                  </a:lnTo>
                  <a:lnTo>
                    <a:pt x="57" y="725"/>
                  </a:lnTo>
                  <a:lnTo>
                    <a:pt x="65" y="783"/>
                  </a:lnTo>
                  <a:lnTo>
                    <a:pt x="73" y="840"/>
                  </a:lnTo>
                  <a:lnTo>
                    <a:pt x="83" y="897"/>
                  </a:lnTo>
                  <a:lnTo>
                    <a:pt x="94" y="900"/>
                  </a:lnTo>
                  <a:lnTo>
                    <a:pt x="104" y="904"/>
                  </a:lnTo>
                  <a:lnTo>
                    <a:pt x="115" y="907"/>
                  </a:lnTo>
                  <a:lnTo>
                    <a:pt x="123" y="912"/>
                  </a:lnTo>
                  <a:lnTo>
                    <a:pt x="132" y="918"/>
                  </a:lnTo>
                  <a:lnTo>
                    <a:pt x="140" y="923"/>
                  </a:lnTo>
                  <a:lnTo>
                    <a:pt x="146" y="930"/>
                  </a:lnTo>
                  <a:lnTo>
                    <a:pt x="153" y="936"/>
                  </a:lnTo>
                  <a:lnTo>
                    <a:pt x="162" y="952"/>
                  </a:lnTo>
                  <a:lnTo>
                    <a:pt x="171" y="969"/>
                  </a:lnTo>
                  <a:lnTo>
                    <a:pt x="174" y="985"/>
                  </a:lnTo>
                  <a:lnTo>
                    <a:pt x="175" y="1003"/>
                  </a:lnTo>
                  <a:lnTo>
                    <a:pt x="175" y="1021"/>
                  </a:lnTo>
                  <a:lnTo>
                    <a:pt x="172" y="1039"/>
                  </a:lnTo>
                  <a:lnTo>
                    <a:pt x="166" y="1056"/>
                  </a:lnTo>
                  <a:lnTo>
                    <a:pt x="156" y="1073"/>
                  </a:lnTo>
                  <a:lnTo>
                    <a:pt x="145" y="1087"/>
                  </a:lnTo>
                  <a:lnTo>
                    <a:pt x="132" y="1100"/>
                  </a:lnTo>
                  <a:lnTo>
                    <a:pt x="123" y="1105"/>
                  </a:lnTo>
                  <a:lnTo>
                    <a:pt x="115" y="1110"/>
                  </a:lnTo>
                  <a:lnTo>
                    <a:pt x="106" y="1115"/>
                  </a:lnTo>
                  <a:lnTo>
                    <a:pt x="97" y="1118"/>
                  </a:lnTo>
                  <a:lnTo>
                    <a:pt x="97" y="1154"/>
                  </a:lnTo>
                  <a:lnTo>
                    <a:pt x="99" y="1191"/>
                  </a:lnTo>
                  <a:lnTo>
                    <a:pt x="101" y="1230"/>
                  </a:lnTo>
                  <a:lnTo>
                    <a:pt x="101" y="1273"/>
                  </a:lnTo>
                  <a:lnTo>
                    <a:pt x="102" y="1315"/>
                  </a:lnTo>
                  <a:lnTo>
                    <a:pt x="104" y="1357"/>
                  </a:lnTo>
                  <a:lnTo>
                    <a:pt x="104" y="1398"/>
                  </a:lnTo>
                  <a:lnTo>
                    <a:pt x="104" y="1438"/>
                  </a:lnTo>
                  <a:lnTo>
                    <a:pt x="179" y="1455"/>
                  </a:lnTo>
                  <a:lnTo>
                    <a:pt x="257" y="1472"/>
                  </a:lnTo>
                  <a:lnTo>
                    <a:pt x="338" y="1492"/>
                  </a:lnTo>
                  <a:lnTo>
                    <a:pt x="426" y="1513"/>
                  </a:lnTo>
                  <a:lnTo>
                    <a:pt x="520" y="1536"/>
                  </a:lnTo>
                  <a:lnTo>
                    <a:pt x="626" y="1562"/>
                  </a:lnTo>
                  <a:lnTo>
                    <a:pt x="739" y="1591"/>
                  </a:lnTo>
                  <a:lnTo>
                    <a:pt x="866" y="1625"/>
                  </a:lnTo>
                  <a:lnTo>
                    <a:pt x="884" y="1546"/>
                  </a:lnTo>
                  <a:lnTo>
                    <a:pt x="899" y="1461"/>
                  </a:lnTo>
                  <a:lnTo>
                    <a:pt x="912" y="1370"/>
                  </a:lnTo>
                  <a:lnTo>
                    <a:pt x="925" y="1273"/>
                  </a:lnTo>
                  <a:lnTo>
                    <a:pt x="934" y="1173"/>
                  </a:lnTo>
                  <a:lnTo>
                    <a:pt x="943" y="1069"/>
                  </a:lnTo>
                  <a:lnTo>
                    <a:pt x="947" y="962"/>
                  </a:lnTo>
                  <a:lnTo>
                    <a:pt x="951" y="853"/>
                  </a:lnTo>
                  <a:lnTo>
                    <a:pt x="952" y="827"/>
                  </a:lnTo>
                  <a:lnTo>
                    <a:pt x="952" y="806"/>
                  </a:lnTo>
                  <a:lnTo>
                    <a:pt x="952" y="785"/>
                  </a:lnTo>
                  <a:lnTo>
                    <a:pt x="954" y="765"/>
                  </a:lnTo>
                  <a:lnTo>
                    <a:pt x="954" y="748"/>
                  </a:lnTo>
                  <a:lnTo>
                    <a:pt x="954" y="726"/>
                  </a:lnTo>
                  <a:lnTo>
                    <a:pt x="954" y="705"/>
                  </a:lnTo>
                  <a:lnTo>
                    <a:pt x="954" y="679"/>
                  </a:lnTo>
                  <a:lnTo>
                    <a:pt x="939" y="678"/>
                  </a:lnTo>
                  <a:lnTo>
                    <a:pt x="928" y="674"/>
                  </a:lnTo>
                  <a:lnTo>
                    <a:pt x="917" y="670"/>
                  </a:lnTo>
                  <a:lnTo>
                    <a:pt x="905" y="663"/>
                  </a:lnTo>
                  <a:lnTo>
                    <a:pt x="895" y="657"/>
                  </a:lnTo>
                  <a:lnTo>
                    <a:pt x="887" y="648"/>
                  </a:lnTo>
                  <a:lnTo>
                    <a:pt x="879" y="640"/>
                  </a:lnTo>
                  <a:lnTo>
                    <a:pt x="873" y="631"/>
                  </a:lnTo>
                  <a:lnTo>
                    <a:pt x="868" y="621"/>
                  </a:lnTo>
                  <a:lnTo>
                    <a:pt x="863" y="609"/>
                  </a:lnTo>
                  <a:lnTo>
                    <a:pt x="858" y="598"/>
                  </a:lnTo>
                  <a:lnTo>
                    <a:pt x="855" y="587"/>
                  </a:lnTo>
                  <a:lnTo>
                    <a:pt x="850" y="562"/>
                  </a:lnTo>
                  <a:lnTo>
                    <a:pt x="850" y="536"/>
                  </a:lnTo>
                  <a:lnTo>
                    <a:pt x="852" y="512"/>
                  </a:lnTo>
                  <a:lnTo>
                    <a:pt x="856" y="488"/>
                  </a:lnTo>
                  <a:lnTo>
                    <a:pt x="860" y="476"/>
                  </a:lnTo>
                  <a:lnTo>
                    <a:pt x="865" y="465"/>
                  </a:lnTo>
                  <a:lnTo>
                    <a:pt x="869" y="453"/>
                  </a:lnTo>
                  <a:lnTo>
                    <a:pt x="874" y="444"/>
                  </a:lnTo>
                  <a:lnTo>
                    <a:pt x="881" y="436"/>
                  </a:lnTo>
                  <a:lnTo>
                    <a:pt x="887" y="427"/>
                  </a:lnTo>
                  <a:lnTo>
                    <a:pt x="895" y="419"/>
                  </a:lnTo>
                  <a:lnTo>
                    <a:pt x="902" y="413"/>
                  </a:lnTo>
                  <a:lnTo>
                    <a:pt x="912" y="408"/>
                  </a:lnTo>
                  <a:lnTo>
                    <a:pt x="920" y="403"/>
                  </a:lnTo>
                  <a:lnTo>
                    <a:pt x="930" y="401"/>
                  </a:lnTo>
                  <a:lnTo>
                    <a:pt x="939" y="400"/>
                  </a:lnTo>
                  <a:lnTo>
                    <a:pt x="936" y="346"/>
                  </a:lnTo>
                  <a:lnTo>
                    <a:pt x="930" y="294"/>
                  </a:lnTo>
                  <a:lnTo>
                    <a:pt x="925" y="244"/>
                  </a:lnTo>
                  <a:lnTo>
                    <a:pt x="918" y="193"/>
                  </a:lnTo>
                  <a:lnTo>
                    <a:pt x="910" y="145"/>
                  </a:lnTo>
                  <a:lnTo>
                    <a:pt x="902" y="96"/>
                  </a:lnTo>
                  <a:lnTo>
                    <a:pt x="894" y="47"/>
                  </a:lnTo>
                  <a:lnTo>
                    <a:pt x="88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89"/>
            <p:cNvSpPr>
              <a:spLocks/>
            </p:cNvSpPr>
            <p:nvPr/>
          </p:nvSpPr>
          <p:spPr bwMode="auto">
            <a:xfrm>
              <a:off x="2316" y="1847"/>
              <a:ext cx="357" cy="1626"/>
            </a:xfrm>
            <a:custGeom>
              <a:avLst/>
              <a:gdLst>
                <a:gd name="T0" fmla="*/ 83 w 357"/>
                <a:gd name="T1" fmla="*/ 37 h 1626"/>
                <a:gd name="T2" fmla="*/ 153 w 357"/>
                <a:gd name="T3" fmla="*/ 98 h 1626"/>
                <a:gd name="T4" fmla="*/ 213 w 357"/>
                <a:gd name="T5" fmla="*/ 161 h 1626"/>
                <a:gd name="T6" fmla="*/ 296 w 357"/>
                <a:gd name="T7" fmla="*/ 254 h 1626"/>
                <a:gd name="T8" fmla="*/ 354 w 357"/>
                <a:gd name="T9" fmla="*/ 398 h 1626"/>
                <a:gd name="T10" fmla="*/ 351 w 357"/>
                <a:gd name="T11" fmla="*/ 556 h 1626"/>
                <a:gd name="T12" fmla="*/ 341 w 357"/>
                <a:gd name="T13" fmla="*/ 713 h 1626"/>
                <a:gd name="T14" fmla="*/ 328 w 357"/>
                <a:gd name="T15" fmla="*/ 865 h 1626"/>
                <a:gd name="T16" fmla="*/ 309 w 357"/>
                <a:gd name="T17" fmla="*/ 943 h 1626"/>
                <a:gd name="T18" fmla="*/ 291 w 357"/>
                <a:gd name="T19" fmla="*/ 959 h 1626"/>
                <a:gd name="T20" fmla="*/ 276 w 357"/>
                <a:gd name="T21" fmla="*/ 978 h 1626"/>
                <a:gd name="T22" fmla="*/ 268 w 357"/>
                <a:gd name="T23" fmla="*/ 1000 h 1626"/>
                <a:gd name="T24" fmla="*/ 266 w 357"/>
                <a:gd name="T25" fmla="*/ 1024 h 1626"/>
                <a:gd name="T26" fmla="*/ 270 w 357"/>
                <a:gd name="T27" fmla="*/ 1047 h 1626"/>
                <a:gd name="T28" fmla="*/ 279 w 357"/>
                <a:gd name="T29" fmla="*/ 1069 h 1626"/>
                <a:gd name="T30" fmla="*/ 297 w 357"/>
                <a:gd name="T31" fmla="*/ 1092 h 1626"/>
                <a:gd name="T32" fmla="*/ 307 w 357"/>
                <a:gd name="T33" fmla="*/ 1146 h 1626"/>
                <a:gd name="T34" fmla="*/ 302 w 357"/>
                <a:gd name="T35" fmla="*/ 1247 h 1626"/>
                <a:gd name="T36" fmla="*/ 296 w 357"/>
                <a:gd name="T37" fmla="*/ 1352 h 1626"/>
                <a:gd name="T38" fmla="*/ 291 w 357"/>
                <a:gd name="T39" fmla="*/ 1456 h 1626"/>
                <a:gd name="T40" fmla="*/ 258 w 357"/>
                <a:gd name="T41" fmla="*/ 1521 h 1626"/>
                <a:gd name="T42" fmla="*/ 192 w 357"/>
                <a:gd name="T43" fmla="*/ 1554 h 1626"/>
                <a:gd name="T44" fmla="*/ 123 w 357"/>
                <a:gd name="T45" fmla="*/ 1585 h 1626"/>
                <a:gd name="T46" fmla="*/ 54 w 357"/>
                <a:gd name="T47" fmla="*/ 1612 h 1626"/>
                <a:gd name="T48" fmla="*/ 36 w 357"/>
                <a:gd name="T49" fmla="*/ 1528 h 1626"/>
                <a:gd name="T50" fmla="*/ 67 w 357"/>
                <a:gd name="T51" fmla="*/ 1325 h 1626"/>
                <a:gd name="T52" fmla="*/ 89 w 357"/>
                <a:gd name="T53" fmla="*/ 1113 h 1626"/>
                <a:gd name="T54" fmla="*/ 101 w 357"/>
                <a:gd name="T55" fmla="*/ 899 h 1626"/>
                <a:gd name="T56" fmla="*/ 104 w 357"/>
                <a:gd name="T57" fmla="*/ 769 h 1626"/>
                <a:gd name="T58" fmla="*/ 104 w 357"/>
                <a:gd name="T59" fmla="*/ 743 h 1626"/>
                <a:gd name="T60" fmla="*/ 104 w 357"/>
                <a:gd name="T61" fmla="*/ 726 h 1626"/>
                <a:gd name="T62" fmla="*/ 104 w 357"/>
                <a:gd name="T63" fmla="*/ 700 h 1626"/>
                <a:gd name="T64" fmla="*/ 91 w 357"/>
                <a:gd name="T65" fmla="*/ 678 h 1626"/>
                <a:gd name="T66" fmla="*/ 68 w 357"/>
                <a:gd name="T67" fmla="*/ 671 h 1626"/>
                <a:gd name="T68" fmla="*/ 49 w 357"/>
                <a:gd name="T69" fmla="*/ 660 h 1626"/>
                <a:gd name="T70" fmla="*/ 32 w 357"/>
                <a:gd name="T71" fmla="*/ 644 h 1626"/>
                <a:gd name="T72" fmla="*/ 19 w 357"/>
                <a:gd name="T73" fmla="*/ 626 h 1626"/>
                <a:gd name="T74" fmla="*/ 10 w 357"/>
                <a:gd name="T75" fmla="*/ 603 h 1626"/>
                <a:gd name="T76" fmla="*/ 2 w 357"/>
                <a:gd name="T77" fmla="*/ 567 h 1626"/>
                <a:gd name="T78" fmla="*/ 2 w 357"/>
                <a:gd name="T79" fmla="*/ 517 h 1626"/>
                <a:gd name="T80" fmla="*/ 8 w 357"/>
                <a:gd name="T81" fmla="*/ 481 h 1626"/>
                <a:gd name="T82" fmla="*/ 18 w 357"/>
                <a:gd name="T83" fmla="*/ 458 h 1626"/>
                <a:gd name="T84" fmla="*/ 29 w 357"/>
                <a:gd name="T85" fmla="*/ 439 h 1626"/>
                <a:gd name="T86" fmla="*/ 44 w 357"/>
                <a:gd name="T87" fmla="*/ 423 h 1626"/>
                <a:gd name="T88" fmla="*/ 60 w 357"/>
                <a:gd name="T89" fmla="*/ 410 h 1626"/>
                <a:gd name="T90" fmla="*/ 80 w 357"/>
                <a:gd name="T91" fmla="*/ 401 h 1626"/>
                <a:gd name="T92" fmla="*/ 86 w 357"/>
                <a:gd name="T93" fmla="*/ 349 h 1626"/>
                <a:gd name="T94" fmla="*/ 75 w 357"/>
                <a:gd name="T95" fmla="*/ 244 h 1626"/>
                <a:gd name="T96" fmla="*/ 58 w 357"/>
                <a:gd name="T97" fmla="*/ 141 h 1626"/>
                <a:gd name="T98" fmla="*/ 42 w 357"/>
                <a:gd name="T99" fmla="*/ 44 h 162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7"/>
                <a:gd name="T151" fmla="*/ 0 h 1626"/>
                <a:gd name="T152" fmla="*/ 357 w 357"/>
                <a:gd name="T153" fmla="*/ 1626 h 162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7" h="1626">
                  <a:moveTo>
                    <a:pt x="32" y="0"/>
                  </a:moveTo>
                  <a:lnTo>
                    <a:pt x="83" y="37"/>
                  </a:lnTo>
                  <a:lnTo>
                    <a:pt x="120" y="68"/>
                  </a:lnTo>
                  <a:lnTo>
                    <a:pt x="153" y="98"/>
                  </a:lnTo>
                  <a:lnTo>
                    <a:pt x="182" y="127"/>
                  </a:lnTo>
                  <a:lnTo>
                    <a:pt x="213" y="161"/>
                  </a:lnTo>
                  <a:lnTo>
                    <a:pt x="250" y="202"/>
                  </a:lnTo>
                  <a:lnTo>
                    <a:pt x="296" y="254"/>
                  </a:lnTo>
                  <a:lnTo>
                    <a:pt x="356" y="320"/>
                  </a:lnTo>
                  <a:lnTo>
                    <a:pt x="354" y="398"/>
                  </a:lnTo>
                  <a:lnTo>
                    <a:pt x="353" y="476"/>
                  </a:lnTo>
                  <a:lnTo>
                    <a:pt x="351" y="556"/>
                  </a:lnTo>
                  <a:lnTo>
                    <a:pt x="346" y="635"/>
                  </a:lnTo>
                  <a:lnTo>
                    <a:pt x="341" y="713"/>
                  </a:lnTo>
                  <a:lnTo>
                    <a:pt x="335" y="791"/>
                  </a:lnTo>
                  <a:lnTo>
                    <a:pt x="328" y="865"/>
                  </a:lnTo>
                  <a:lnTo>
                    <a:pt x="320" y="936"/>
                  </a:lnTo>
                  <a:lnTo>
                    <a:pt x="309" y="943"/>
                  </a:lnTo>
                  <a:lnTo>
                    <a:pt x="299" y="949"/>
                  </a:lnTo>
                  <a:lnTo>
                    <a:pt x="291" y="959"/>
                  </a:lnTo>
                  <a:lnTo>
                    <a:pt x="283" y="967"/>
                  </a:lnTo>
                  <a:lnTo>
                    <a:pt x="276" y="978"/>
                  </a:lnTo>
                  <a:lnTo>
                    <a:pt x="271" y="988"/>
                  </a:lnTo>
                  <a:lnTo>
                    <a:pt x="268" y="1000"/>
                  </a:lnTo>
                  <a:lnTo>
                    <a:pt x="266" y="1011"/>
                  </a:lnTo>
                  <a:lnTo>
                    <a:pt x="266" y="1024"/>
                  </a:lnTo>
                  <a:lnTo>
                    <a:pt x="266" y="1035"/>
                  </a:lnTo>
                  <a:lnTo>
                    <a:pt x="270" y="1047"/>
                  </a:lnTo>
                  <a:lnTo>
                    <a:pt x="275" y="1058"/>
                  </a:lnTo>
                  <a:lnTo>
                    <a:pt x="279" y="1069"/>
                  </a:lnTo>
                  <a:lnTo>
                    <a:pt x="288" y="1081"/>
                  </a:lnTo>
                  <a:lnTo>
                    <a:pt x="297" y="1092"/>
                  </a:lnTo>
                  <a:lnTo>
                    <a:pt x="307" y="1100"/>
                  </a:lnTo>
                  <a:lnTo>
                    <a:pt x="307" y="1146"/>
                  </a:lnTo>
                  <a:lnTo>
                    <a:pt x="305" y="1195"/>
                  </a:lnTo>
                  <a:lnTo>
                    <a:pt x="302" y="1247"/>
                  </a:lnTo>
                  <a:lnTo>
                    <a:pt x="299" y="1300"/>
                  </a:lnTo>
                  <a:lnTo>
                    <a:pt x="296" y="1352"/>
                  </a:lnTo>
                  <a:lnTo>
                    <a:pt x="292" y="1406"/>
                  </a:lnTo>
                  <a:lnTo>
                    <a:pt x="291" y="1456"/>
                  </a:lnTo>
                  <a:lnTo>
                    <a:pt x="289" y="1503"/>
                  </a:lnTo>
                  <a:lnTo>
                    <a:pt x="258" y="1521"/>
                  </a:lnTo>
                  <a:lnTo>
                    <a:pt x="226" y="1537"/>
                  </a:lnTo>
                  <a:lnTo>
                    <a:pt x="192" y="1554"/>
                  </a:lnTo>
                  <a:lnTo>
                    <a:pt x="158" y="1570"/>
                  </a:lnTo>
                  <a:lnTo>
                    <a:pt x="123" y="1585"/>
                  </a:lnTo>
                  <a:lnTo>
                    <a:pt x="89" y="1599"/>
                  </a:lnTo>
                  <a:lnTo>
                    <a:pt x="54" y="1612"/>
                  </a:lnTo>
                  <a:lnTo>
                    <a:pt x="16" y="1625"/>
                  </a:lnTo>
                  <a:lnTo>
                    <a:pt x="36" y="1528"/>
                  </a:lnTo>
                  <a:lnTo>
                    <a:pt x="54" y="1427"/>
                  </a:lnTo>
                  <a:lnTo>
                    <a:pt x="67" y="1325"/>
                  </a:lnTo>
                  <a:lnTo>
                    <a:pt x="80" y="1219"/>
                  </a:lnTo>
                  <a:lnTo>
                    <a:pt x="89" y="1113"/>
                  </a:lnTo>
                  <a:lnTo>
                    <a:pt x="96" y="1006"/>
                  </a:lnTo>
                  <a:lnTo>
                    <a:pt x="101" y="899"/>
                  </a:lnTo>
                  <a:lnTo>
                    <a:pt x="102" y="791"/>
                  </a:lnTo>
                  <a:lnTo>
                    <a:pt x="104" y="769"/>
                  </a:lnTo>
                  <a:lnTo>
                    <a:pt x="104" y="754"/>
                  </a:lnTo>
                  <a:lnTo>
                    <a:pt x="104" y="743"/>
                  </a:lnTo>
                  <a:lnTo>
                    <a:pt x="104" y="735"/>
                  </a:lnTo>
                  <a:lnTo>
                    <a:pt x="104" y="726"/>
                  </a:lnTo>
                  <a:lnTo>
                    <a:pt x="104" y="715"/>
                  </a:lnTo>
                  <a:lnTo>
                    <a:pt x="104" y="700"/>
                  </a:lnTo>
                  <a:lnTo>
                    <a:pt x="104" y="679"/>
                  </a:lnTo>
                  <a:lnTo>
                    <a:pt x="91" y="678"/>
                  </a:lnTo>
                  <a:lnTo>
                    <a:pt x="80" y="674"/>
                  </a:lnTo>
                  <a:lnTo>
                    <a:pt x="68" y="671"/>
                  </a:lnTo>
                  <a:lnTo>
                    <a:pt x="58" y="666"/>
                  </a:lnTo>
                  <a:lnTo>
                    <a:pt x="49" y="660"/>
                  </a:lnTo>
                  <a:lnTo>
                    <a:pt x="41" y="652"/>
                  </a:lnTo>
                  <a:lnTo>
                    <a:pt x="32" y="644"/>
                  </a:lnTo>
                  <a:lnTo>
                    <a:pt x="26" y="635"/>
                  </a:lnTo>
                  <a:lnTo>
                    <a:pt x="19" y="626"/>
                  </a:lnTo>
                  <a:lnTo>
                    <a:pt x="15" y="614"/>
                  </a:lnTo>
                  <a:lnTo>
                    <a:pt x="10" y="603"/>
                  </a:lnTo>
                  <a:lnTo>
                    <a:pt x="6" y="592"/>
                  </a:lnTo>
                  <a:lnTo>
                    <a:pt x="2" y="567"/>
                  </a:lnTo>
                  <a:lnTo>
                    <a:pt x="0" y="543"/>
                  </a:lnTo>
                  <a:lnTo>
                    <a:pt x="2" y="517"/>
                  </a:lnTo>
                  <a:lnTo>
                    <a:pt x="5" y="492"/>
                  </a:lnTo>
                  <a:lnTo>
                    <a:pt x="8" y="481"/>
                  </a:lnTo>
                  <a:lnTo>
                    <a:pt x="13" y="470"/>
                  </a:lnTo>
                  <a:lnTo>
                    <a:pt x="18" y="458"/>
                  </a:lnTo>
                  <a:lnTo>
                    <a:pt x="23" y="449"/>
                  </a:lnTo>
                  <a:lnTo>
                    <a:pt x="29" y="439"/>
                  </a:lnTo>
                  <a:lnTo>
                    <a:pt x="36" y="429"/>
                  </a:lnTo>
                  <a:lnTo>
                    <a:pt x="44" y="423"/>
                  </a:lnTo>
                  <a:lnTo>
                    <a:pt x="52" y="414"/>
                  </a:lnTo>
                  <a:lnTo>
                    <a:pt x="60" y="410"/>
                  </a:lnTo>
                  <a:lnTo>
                    <a:pt x="70" y="405"/>
                  </a:lnTo>
                  <a:lnTo>
                    <a:pt x="80" y="401"/>
                  </a:lnTo>
                  <a:lnTo>
                    <a:pt x="91" y="400"/>
                  </a:lnTo>
                  <a:lnTo>
                    <a:pt x="86" y="349"/>
                  </a:lnTo>
                  <a:lnTo>
                    <a:pt x="80" y="297"/>
                  </a:lnTo>
                  <a:lnTo>
                    <a:pt x="75" y="244"/>
                  </a:lnTo>
                  <a:lnTo>
                    <a:pt x="67" y="192"/>
                  </a:lnTo>
                  <a:lnTo>
                    <a:pt x="58" y="141"/>
                  </a:lnTo>
                  <a:lnTo>
                    <a:pt x="50" y="91"/>
                  </a:lnTo>
                  <a:lnTo>
                    <a:pt x="42" y="44"/>
                  </a:lnTo>
                  <a:lnTo>
                    <a:pt x="32" y="0"/>
                  </a:lnTo>
                </a:path>
              </a:pathLst>
            </a:custGeom>
            <a:solidFill>
              <a:srgbClr val="CC9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90"/>
            <p:cNvSpPr>
              <a:spLocks/>
            </p:cNvSpPr>
            <p:nvPr/>
          </p:nvSpPr>
          <p:spPr bwMode="auto">
            <a:xfrm>
              <a:off x="2316" y="1847"/>
              <a:ext cx="357" cy="1626"/>
            </a:xfrm>
            <a:custGeom>
              <a:avLst/>
              <a:gdLst>
                <a:gd name="T0" fmla="*/ 83 w 357"/>
                <a:gd name="T1" fmla="*/ 37 h 1626"/>
                <a:gd name="T2" fmla="*/ 153 w 357"/>
                <a:gd name="T3" fmla="*/ 98 h 1626"/>
                <a:gd name="T4" fmla="*/ 213 w 357"/>
                <a:gd name="T5" fmla="*/ 161 h 1626"/>
                <a:gd name="T6" fmla="*/ 296 w 357"/>
                <a:gd name="T7" fmla="*/ 254 h 1626"/>
                <a:gd name="T8" fmla="*/ 354 w 357"/>
                <a:gd name="T9" fmla="*/ 398 h 1626"/>
                <a:gd name="T10" fmla="*/ 351 w 357"/>
                <a:gd name="T11" fmla="*/ 556 h 1626"/>
                <a:gd name="T12" fmla="*/ 341 w 357"/>
                <a:gd name="T13" fmla="*/ 713 h 1626"/>
                <a:gd name="T14" fmla="*/ 328 w 357"/>
                <a:gd name="T15" fmla="*/ 865 h 1626"/>
                <a:gd name="T16" fmla="*/ 309 w 357"/>
                <a:gd name="T17" fmla="*/ 943 h 1626"/>
                <a:gd name="T18" fmla="*/ 291 w 357"/>
                <a:gd name="T19" fmla="*/ 959 h 1626"/>
                <a:gd name="T20" fmla="*/ 276 w 357"/>
                <a:gd name="T21" fmla="*/ 978 h 1626"/>
                <a:gd name="T22" fmla="*/ 268 w 357"/>
                <a:gd name="T23" fmla="*/ 1000 h 1626"/>
                <a:gd name="T24" fmla="*/ 266 w 357"/>
                <a:gd name="T25" fmla="*/ 1024 h 1626"/>
                <a:gd name="T26" fmla="*/ 270 w 357"/>
                <a:gd name="T27" fmla="*/ 1047 h 1626"/>
                <a:gd name="T28" fmla="*/ 279 w 357"/>
                <a:gd name="T29" fmla="*/ 1069 h 1626"/>
                <a:gd name="T30" fmla="*/ 297 w 357"/>
                <a:gd name="T31" fmla="*/ 1092 h 1626"/>
                <a:gd name="T32" fmla="*/ 307 w 357"/>
                <a:gd name="T33" fmla="*/ 1146 h 1626"/>
                <a:gd name="T34" fmla="*/ 302 w 357"/>
                <a:gd name="T35" fmla="*/ 1247 h 1626"/>
                <a:gd name="T36" fmla="*/ 296 w 357"/>
                <a:gd name="T37" fmla="*/ 1352 h 1626"/>
                <a:gd name="T38" fmla="*/ 291 w 357"/>
                <a:gd name="T39" fmla="*/ 1456 h 1626"/>
                <a:gd name="T40" fmla="*/ 258 w 357"/>
                <a:gd name="T41" fmla="*/ 1521 h 1626"/>
                <a:gd name="T42" fmla="*/ 192 w 357"/>
                <a:gd name="T43" fmla="*/ 1554 h 1626"/>
                <a:gd name="T44" fmla="*/ 123 w 357"/>
                <a:gd name="T45" fmla="*/ 1585 h 1626"/>
                <a:gd name="T46" fmla="*/ 54 w 357"/>
                <a:gd name="T47" fmla="*/ 1612 h 1626"/>
                <a:gd name="T48" fmla="*/ 36 w 357"/>
                <a:gd name="T49" fmla="*/ 1528 h 1626"/>
                <a:gd name="T50" fmla="*/ 67 w 357"/>
                <a:gd name="T51" fmla="*/ 1325 h 1626"/>
                <a:gd name="T52" fmla="*/ 89 w 357"/>
                <a:gd name="T53" fmla="*/ 1113 h 1626"/>
                <a:gd name="T54" fmla="*/ 101 w 357"/>
                <a:gd name="T55" fmla="*/ 899 h 1626"/>
                <a:gd name="T56" fmla="*/ 104 w 357"/>
                <a:gd name="T57" fmla="*/ 769 h 1626"/>
                <a:gd name="T58" fmla="*/ 104 w 357"/>
                <a:gd name="T59" fmla="*/ 743 h 1626"/>
                <a:gd name="T60" fmla="*/ 104 w 357"/>
                <a:gd name="T61" fmla="*/ 726 h 1626"/>
                <a:gd name="T62" fmla="*/ 104 w 357"/>
                <a:gd name="T63" fmla="*/ 700 h 1626"/>
                <a:gd name="T64" fmla="*/ 91 w 357"/>
                <a:gd name="T65" fmla="*/ 678 h 1626"/>
                <a:gd name="T66" fmla="*/ 68 w 357"/>
                <a:gd name="T67" fmla="*/ 671 h 1626"/>
                <a:gd name="T68" fmla="*/ 49 w 357"/>
                <a:gd name="T69" fmla="*/ 660 h 1626"/>
                <a:gd name="T70" fmla="*/ 32 w 357"/>
                <a:gd name="T71" fmla="*/ 644 h 1626"/>
                <a:gd name="T72" fmla="*/ 19 w 357"/>
                <a:gd name="T73" fmla="*/ 626 h 1626"/>
                <a:gd name="T74" fmla="*/ 10 w 357"/>
                <a:gd name="T75" fmla="*/ 603 h 1626"/>
                <a:gd name="T76" fmla="*/ 2 w 357"/>
                <a:gd name="T77" fmla="*/ 567 h 1626"/>
                <a:gd name="T78" fmla="*/ 2 w 357"/>
                <a:gd name="T79" fmla="*/ 517 h 1626"/>
                <a:gd name="T80" fmla="*/ 8 w 357"/>
                <a:gd name="T81" fmla="*/ 481 h 1626"/>
                <a:gd name="T82" fmla="*/ 18 w 357"/>
                <a:gd name="T83" fmla="*/ 458 h 1626"/>
                <a:gd name="T84" fmla="*/ 29 w 357"/>
                <a:gd name="T85" fmla="*/ 439 h 1626"/>
                <a:gd name="T86" fmla="*/ 44 w 357"/>
                <a:gd name="T87" fmla="*/ 423 h 1626"/>
                <a:gd name="T88" fmla="*/ 60 w 357"/>
                <a:gd name="T89" fmla="*/ 410 h 1626"/>
                <a:gd name="T90" fmla="*/ 80 w 357"/>
                <a:gd name="T91" fmla="*/ 401 h 1626"/>
                <a:gd name="T92" fmla="*/ 86 w 357"/>
                <a:gd name="T93" fmla="*/ 349 h 1626"/>
                <a:gd name="T94" fmla="*/ 75 w 357"/>
                <a:gd name="T95" fmla="*/ 244 h 1626"/>
                <a:gd name="T96" fmla="*/ 58 w 357"/>
                <a:gd name="T97" fmla="*/ 141 h 1626"/>
                <a:gd name="T98" fmla="*/ 42 w 357"/>
                <a:gd name="T99" fmla="*/ 44 h 162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7"/>
                <a:gd name="T151" fmla="*/ 0 h 1626"/>
                <a:gd name="T152" fmla="*/ 357 w 357"/>
                <a:gd name="T153" fmla="*/ 1626 h 162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7" h="1626">
                  <a:moveTo>
                    <a:pt x="32" y="0"/>
                  </a:moveTo>
                  <a:lnTo>
                    <a:pt x="83" y="37"/>
                  </a:lnTo>
                  <a:lnTo>
                    <a:pt x="120" y="68"/>
                  </a:lnTo>
                  <a:lnTo>
                    <a:pt x="153" y="98"/>
                  </a:lnTo>
                  <a:lnTo>
                    <a:pt x="182" y="127"/>
                  </a:lnTo>
                  <a:lnTo>
                    <a:pt x="213" y="161"/>
                  </a:lnTo>
                  <a:lnTo>
                    <a:pt x="250" y="202"/>
                  </a:lnTo>
                  <a:lnTo>
                    <a:pt x="296" y="254"/>
                  </a:lnTo>
                  <a:lnTo>
                    <a:pt x="356" y="320"/>
                  </a:lnTo>
                  <a:lnTo>
                    <a:pt x="354" y="398"/>
                  </a:lnTo>
                  <a:lnTo>
                    <a:pt x="353" y="476"/>
                  </a:lnTo>
                  <a:lnTo>
                    <a:pt x="351" y="556"/>
                  </a:lnTo>
                  <a:lnTo>
                    <a:pt x="346" y="635"/>
                  </a:lnTo>
                  <a:lnTo>
                    <a:pt x="341" y="713"/>
                  </a:lnTo>
                  <a:lnTo>
                    <a:pt x="335" y="791"/>
                  </a:lnTo>
                  <a:lnTo>
                    <a:pt x="328" y="865"/>
                  </a:lnTo>
                  <a:lnTo>
                    <a:pt x="320" y="936"/>
                  </a:lnTo>
                  <a:lnTo>
                    <a:pt x="309" y="943"/>
                  </a:lnTo>
                  <a:lnTo>
                    <a:pt x="299" y="949"/>
                  </a:lnTo>
                  <a:lnTo>
                    <a:pt x="291" y="959"/>
                  </a:lnTo>
                  <a:lnTo>
                    <a:pt x="283" y="967"/>
                  </a:lnTo>
                  <a:lnTo>
                    <a:pt x="276" y="978"/>
                  </a:lnTo>
                  <a:lnTo>
                    <a:pt x="271" y="988"/>
                  </a:lnTo>
                  <a:lnTo>
                    <a:pt x="268" y="1000"/>
                  </a:lnTo>
                  <a:lnTo>
                    <a:pt x="266" y="1011"/>
                  </a:lnTo>
                  <a:lnTo>
                    <a:pt x="266" y="1024"/>
                  </a:lnTo>
                  <a:lnTo>
                    <a:pt x="266" y="1035"/>
                  </a:lnTo>
                  <a:lnTo>
                    <a:pt x="270" y="1047"/>
                  </a:lnTo>
                  <a:lnTo>
                    <a:pt x="275" y="1058"/>
                  </a:lnTo>
                  <a:lnTo>
                    <a:pt x="279" y="1069"/>
                  </a:lnTo>
                  <a:lnTo>
                    <a:pt x="288" y="1081"/>
                  </a:lnTo>
                  <a:lnTo>
                    <a:pt x="297" y="1092"/>
                  </a:lnTo>
                  <a:lnTo>
                    <a:pt x="307" y="1100"/>
                  </a:lnTo>
                  <a:lnTo>
                    <a:pt x="307" y="1146"/>
                  </a:lnTo>
                  <a:lnTo>
                    <a:pt x="305" y="1195"/>
                  </a:lnTo>
                  <a:lnTo>
                    <a:pt x="302" y="1247"/>
                  </a:lnTo>
                  <a:lnTo>
                    <a:pt x="299" y="1300"/>
                  </a:lnTo>
                  <a:lnTo>
                    <a:pt x="296" y="1352"/>
                  </a:lnTo>
                  <a:lnTo>
                    <a:pt x="292" y="1406"/>
                  </a:lnTo>
                  <a:lnTo>
                    <a:pt x="291" y="1456"/>
                  </a:lnTo>
                  <a:lnTo>
                    <a:pt x="289" y="1503"/>
                  </a:lnTo>
                  <a:lnTo>
                    <a:pt x="258" y="1521"/>
                  </a:lnTo>
                  <a:lnTo>
                    <a:pt x="226" y="1537"/>
                  </a:lnTo>
                  <a:lnTo>
                    <a:pt x="192" y="1554"/>
                  </a:lnTo>
                  <a:lnTo>
                    <a:pt x="158" y="1570"/>
                  </a:lnTo>
                  <a:lnTo>
                    <a:pt x="123" y="1585"/>
                  </a:lnTo>
                  <a:lnTo>
                    <a:pt x="89" y="1599"/>
                  </a:lnTo>
                  <a:lnTo>
                    <a:pt x="54" y="1612"/>
                  </a:lnTo>
                  <a:lnTo>
                    <a:pt x="16" y="1625"/>
                  </a:lnTo>
                  <a:lnTo>
                    <a:pt x="36" y="1528"/>
                  </a:lnTo>
                  <a:lnTo>
                    <a:pt x="54" y="1427"/>
                  </a:lnTo>
                  <a:lnTo>
                    <a:pt x="67" y="1325"/>
                  </a:lnTo>
                  <a:lnTo>
                    <a:pt x="80" y="1219"/>
                  </a:lnTo>
                  <a:lnTo>
                    <a:pt x="89" y="1113"/>
                  </a:lnTo>
                  <a:lnTo>
                    <a:pt x="96" y="1006"/>
                  </a:lnTo>
                  <a:lnTo>
                    <a:pt x="101" y="899"/>
                  </a:lnTo>
                  <a:lnTo>
                    <a:pt x="102" y="791"/>
                  </a:lnTo>
                  <a:lnTo>
                    <a:pt x="104" y="769"/>
                  </a:lnTo>
                  <a:lnTo>
                    <a:pt x="104" y="754"/>
                  </a:lnTo>
                  <a:lnTo>
                    <a:pt x="104" y="743"/>
                  </a:lnTo>
                  <a:lnTo>
                    <a:pt x="104" y="735"/>
                  </a:lnTo>
                  <a:lnTo>
                    <a:pt x="104" y="726"/>
                  </a:lnTo>
                  <a:lnTo>
                    <a:pt x="104" y="715"/>
                  </a:lnTo>
                  <a:lnTo>
                    <a:pt x="104" y="700"/>
                  </a:lnTo>
                  <a:lnTo>
                    <a:pt x="104" y="679"/>
                  </a:lnTo>
                  <a:lnTo>
                    <a:pt x="91" y="678"/>
                  </a:lnTo>
                  <a:lnTo>
                    <a:pt x="80" y="674"/>
                  </a:lnTo>
                  <a:lnTo>
                    <a:pt x="68" y="671"/>
                  </a:lnTo>
                  <a:lnTo>
                    <a:pt x="58" y="666"/>
                  </a:lnTo>
                  <a:lnTo>
                    <a:pt x="49" y="660"/>
                  </a:lnTo>
                  <a:lnTo>
                    <a:pt x="41" y="652"/>
                  </a:lnTo>
                  <a:lnTo>
                    <a:pt x="32" y="644"/>
                  </a:lnTo>
                  <a:lnTo>
                    <a:pt x="26" y="635"/>
                  </a:lnTo>
                  <a:lnTo>
                    <a:pt x="19" y="626"/>
                  </a:lnTo>
                  <a:lnTo>
                    <a:pt x="15" y="614"/>
                  </a:lnTo>
                  <a:lnTo>
                    <a:pt x="10" y="603"/>
                  </a:lnTo>
                  <a:lnTo>
                    <a:pt x="6" y="592"/>
                  </a:lnTo>
                  <a:lnTo>
                    <a:pt x="2" y="567"/>
                  </a:lnTo>
                  <a:lnTo>
                    <a:pt x="0" y="543"/>
                  </a:lnTo>
                  <a:lnTo>
                    <a:pt x="2" y="517"/>
                  </a:lnTo>
                  <a:lnTo>
                    <a:pt x="5" y="492"/>
                  </a:lnTo>
                  <a:lnTo>
                    <a:pt x="8" y="481"/>
                  </a:lnTo>
                  <a:lnTo>
                    <a:pt x="13" y="470"/>
                  </a:lnTo>
                  <a:lnTo>
                    <a:pt x="18" y="458"/>
                  </a:lnTo>
                  <a:lnTo>
                    <a:pt x="23" y="449"/>
                  </a:lnTo>
                  <a:lnTo>
                    <a:pt x="29" y="439"/>
                  </a:lnTo>
                  <a:lnTo>
                    <a:pt x="36" y="429"/>
                  </a:lnTo>
                  <a:lnTo>
                    <a:pt x="44" y="423"/>
                  </a:lnTo>
                  <a:lnTo>
                    <a:pt x="52" y="414"/>
                  </a:lnTo>
                  <a:lnTo>
                    <a:pt x="60" y="410"/>
                  </a:lnTo>
                  <a:lnTo>
                    <a:pt x="70" y="405"/>
                  </a:lnTo>
                  <a:lnTo>
                    <a:pt x="80" y="401"/>
                  </a:lnTo>
                  <a:lnTo>
                    <a:pt x="91" y="400"/>
                  </a:lnTo>
                  <a:lnTo>
                    <a:pt x="86" y="349"/>
                  </a:lnTo>
                  <a:lnTo>
                    <a:pt x="80" y="297"/>
                  </a:lnTo>
                  <a:lnTo>
                    <a:pt x="75" y="244"/>
                  </a:lnTo>
                  <a:lnTo>
                    <a:pt x="67" y="192"/>
                  </a:lnTo>
                  <a:lnTo>
                    <a:pt x="58" y="141"/>
                  </a:lnTo>
                  <a:lnTo>
                    <a:pt x="50" y="91"/>
                  </a:lnTo>
                  <a:lnTo>
                    <a:pt x="42" y="44"/>
                  </a:lnTo>
                  <a:lnTo>
                    <a:pt x="32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91"/>
            <p:cNvSpPr>
              <a:spLocks/>
            </p:cNvSpPr>
            <p:nvPr/>
          </p:nvSpPr>
          <p:spPr bwMode="auto">
            <a:xfrm>
              <a:off x="1708" y="2117"/>
              <a:ext cx="489" cy="1086"/>
            </a:xfrm>
            <a:custGeom>
              <a:avLst/>
              <a:gdLst>
                <a:gd name="T0" fmla="*/ 372 w 489"/>
                <a:gd name="T1" fmla="*/ 582 h 1086"/>
                <a:gd name="T2" fmla="*/ 343 w 489"/>
                <a:gd name="T3" fmla="*/ 604 h 1086"/>
                <a:gd name="T4" fmla="*/ 322 w 489"/>
                <a:gd name="T5" fmla="*/ 640 h 1086"/>
                <a:gd name="T6" fmla="*/ 310 w 489"/>
                <a:gd name="T7" fmla="*/ 687 h 1086"/>
                <a:gd name="T8" fmla="*/ 314 w 489"/>
                <a:gd name="T9" fmla="*/ 736 h 1086"/>
                <a:gd name="T10" fmla="*/ 330 w 489"/>
                <a:gd name="T11" fmla="*/ 777 h 1086"/>
                <a:gd name="T12" fmla="*/ 356 w 489"/>
                <a:gd name="T13" fmla="*/ 808 h 1086"/>
                <a:gd name="T14" fmla="*/ 390 w 489"/>
                <a:gd name="T15" fmla="*/ 821 h 1086"/>
                <a:gd name="T16" fmla="*/ 424 w 489"/>
                <a:gd name="T17" fmla="*/ 816 h 1086"/>
                <a:gd name="T18" fmla="*/ 455 w 489"/>
                <a:gd name="T19" fmla="*/ 795 h 1086"/>
                <a:gd name="T20" fmla="*/ 476 w 489"/>
                <a:gd name="T21" fmla="*/ 757 h 1086"/>
                <a:gd name="T22" fmla="*/ 486 w 489"/>
                <a:gd name="T23" fmla="*/ 712 h 1086"/>
                <a:gd name="T24" fmla="*/ 483 w 489"/>
                <a:gd name="T25" fmla="*/ 663 h 1086"/>
                <a:gd name="T26" fmla="*/ 466 w 489"/>
                <a:gd name="T27" fmla="*/ 621 h 1086"/>
                <a:gd name="T28" fmla="*/ 440 w 489"/>
                <a:gd name="T29" fmla="*/ 591 h 1086"/>
                <a:gd name="T30" fmla="*/ 408 w 489"/>
                <a:gd name="T31" fmla="*/ 577 h 1086"/>
                <a:gd name="T32" fmla="*/ 70 w 489"/>
                <a:gd name="T33" fmla="*/ 858 h 1086"/>
                <a:gd name="T34" fmla="*/ 41 w 489"/>
                <a:gd name="T35" fmla="*/ 876 h 1086"/>
                <a:gd name="T36" fmla="*/ 18 w 489"/>
                <a:gd name="T37" fmla="*/ 907 h 1086"/>
                <a:gd name="T38" fmla="*/ 5 w 489"/>
                <a:gd name="T39" fmla="*/ 947 h 1086"/>
                <a:gd name="T40" fmla="*/ 5 w 489"/>
                <a:gd name="T41" fmla="*/ 993 h 1086"/>
                <a:gd name="T42" fmla="*/ 18 w 489"/>
                <a:gd name="T43" fmla="*/ 1035 h 1086"/>
                <a:gd name="T44" fmla="*/ 41 w 489"/>
                <a:gd name="T45" fmla="*/ 1066 h 1086"/>
                <a:gd name="T46" fmla="*/ 70 w 489"/>
                <a:gd name="T47" fmla="*/ 1082 h 1086"/>
                <a:gd name="T48" fmla="*/ 102 w 489"/>
                <a:gd name="T49" fmla="*/ 1082 h 1086"/>
                <a:gd name="T50" fmla="*/ 132 w 489"/>
                <a:gd name="T51" fmla="*/ 1066 h 1086"/>
                <a:gd name="T52" fmla="*/ 154 w 489"/>
                <a:gd name="T53" fmla="*/ 1035 h 1086"/>
                <a:gd name="T54" fmla="*/ 167 w 489"/>
                <a:gd name="T55" fmla="*/ 993 h 1086"/>
                <a:gd name="T56" fmla="*/ 167 w 489"/>
                <a:gd name="T57" fmla="*/ 947 h 1086"/>
                <a:gd name="T58" fmla="*/ 154 w 489"/>
                <a:gd name="T59" fmla="*/ 907 h 1086"/>
                <a:gd name="T60" fmla="*/ 132 w 489"/>
                <a:gd name="T61" fmla="*/ 876 h 1086"/>
                <a:gd name="T62" fmla="*/ 102 w 489"/>
                <a:gd name="T63" fmla="*/ 858 h 1086"/>
                <a:gd name="T64" fmla="*/ 60 w 489"/>
                <a:gd name="T65" fmla="*/ 325 h 1086"/>
                <a:gd name="T66" fmla="*/ 29 w 489"/>
                <a:gd name="T67" fmla="*/ 341 h 1086"/>
                <a:gd name="T68" fmla="*/ 2 w 489"/>
                <a:gd name="T69" fmla="*/ 401 h 1086"/>
                <a:gd name="T70" fmla="*/ 11 w 489"/>
                <a:gd name="T71" fmla="*/ 473 h 1086"/>
                <a:gd name="T72" fmla="*/ 47 w 489"/>
                <a:gd name="T73" fmla="*/ 510 h 1086"/>
                <a:gd name="T74" fmla="*/ 75 w 489"/>
                <a:gd name="T75" fmla="*/ 513 h 1086"/>
                <a:gd name="T76" fmla="*/ 106 w 489"/>
                <a:gd name="T77" fmla="*/ 499 h 1086"/>
                <a:gd name="T78" fmla="*/ 135 w 489"/>
                <a:gd name="T79" fmla="*/ 439 h 1086"/>
                <a:gd name="T80" fmla="*/ 124 w 489"/>
                <a:gd name="T81" fmla="*/ 367 h 1086"/>
                <a:gd name="T82" fmla="*/ 88 w 489"/>
                <a:gd name="T83" fmla="*/ 330 h 1086"/>
                <a:gd name="T84" fmla="*/ 356 w 489"/>
                <a:gd name="T85" fmla="*/ 0 h 1086"/>
                <a:gd name="T86" fmla="*/ 317 w 489"/>
                <a:gd name="T87" fmla="*/ 10 h 1086"/>
                <a:gd name="T88" fmla="*/ 286 w 489"/>
                <a:gd name="T89" fmla="*/ 40 h 1086"/>
                <a:gd name="T90" fmla="*/ 265 w 489"/>
                <a:gd name="T91" fmla="*/ 83 h 1086"/>
                <a:gd name="T92" fmla="*/ 257 w 489"/>
                <a:gd name="T93" fmla="*/ 136 h 1086"/>
                <a:gd name="T94" fmla="*/ 265 w 489"/>
                <a:gd name="T95" fmla="*/ 190 h 1086"/>
                <a:gd name="T96" fmla="*/ 286 w 489"/>
                <a:gd name="T97" fmla="*/ 232 h 1086"/>
                <a:gd name="T98" fmla="*/ 317 w 489"/>
                <a:gd name="T99" fmla="*/ 261 h 1086"/>
                <a:gd name="T100" fmla="*/ 356 w 489"/>
                <a:gd name="T101" fmla="*/ 273 h 1086"/>
                <a:gd name="T102" fmla="*/ 393 w 489"/>
                <a:gd name="T103" fmla="*/ 261 h 1086"/>
                <a:gd name="T104" fmla="*/ 426 w 489"/>
                <a:gd name="T105" fmla="*/ 232 h 1086"/>
                <a:gd name="T106" fmla="*/ 447 w 489"/>
                <a:gd name="T107" fmla="*/ 190 h 1086"/>
                <a:gd name="T108" fmla="*/ 453 w 489"/>
                <a:gd name="T109" fmla="*/ 136 h 1086"/>
                <a:gd name="T110" fmla="*/ 447 w 489"/>
                <a:gd name="T111" fmla="*/ 83 h 1086"/>
                <a:gd name="T112" fmla="*/ 426 w 489"/>
                <a:gd name="T113" fmla="*/ 40 h 1086"/>
                <a:gd name="T114" fmla="*/ 393 w 489"/>
                <a:gd name="T115" fmla="*/ 10 h 1086"/>
                <a:gd name="T116" fmla="*/ 356 w 489"/>
                <a:gd name="T117" fmla="*/ 0 h 10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89"/>
                <a:gd name="T178" fmla="*/ 0 h 1086"/>
                <a:gd name="T179" fmla="*/ 489 w 489"/>
                <a:gd name="T180" fmla="*/ 1086 h 108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89" h="1086">
                  <a:moveTo>
                    <a:pt x="398" y="575"/>
                  </a:moveTo>
                  <a:lnTo>
                    <a:pt x="390" y="577"/>
                  </a:lnTo>
                  <a:lnTo>
                    <a:pt x="380" y="578"/>
                  </a:lnTo>
                  <a:lnTo>
                    <a:pt x="372" y="582"/>
                  </a:lnTo>
                  <a:lnTo>
                    <a:pt x="364" y="585"/>
                  </a:lnTo>
                  <a:lnTo>
                    <a:pt x="356" y="591"/>
                  </a:lnTo>
                  <a:lnTo>
                    <a:pt x="349" y="596"/>
                  </a:lnTo>
                  <a:lnTo>
                    <a:pt x="343" y="604"/>
                  </a:lnTo>
                  <a:lnTo>
                    <a:pt x="336" y="613"/>
                  </a:lnTo>
                  <a:lnTo>
                    <a:pt x="330" y="621"/>
                  </a:lnTo>
                  <a:lnTo>
                    <a:pt x="325" y="630"/>
                  </a:lnTo>
                  <a:lnTo>
                    <a:pt x="322" y="640"/>
                  </a:lnTo>
                  <a:lnTo>
                    <a:pt x="317" y="652"/>
                  </a:lnTo>
                  <a:lnTo>
                    <a:pt x="314" y="663"/>
                  </a:lnTo>
                  <a:lnTo>
                    <a:pt x="312" y="674"/>
                  </a:lnTo>
                  <a:lnTo>
                    <a:pt x="310" y="687"/>
                  </a:lnTo>
                  <a:lnTo>
                    <a:pt x="310" y="699"/>
                  </a:lnTo>
                  <a:lnTo>
                    <a:pt x="310" y="712"/>
                  </a:lnTo>
                  <a:lnTo>
                    <a:pt x="312" y="723"/>
                  </a:lnTo>
                  <a:lnTo>
                    <a:pt x="314" y="736"/>
                  </a:lnTo>
                  <a:lnTo>
                    <a:pt x="317" y="747"/>
                  </a:lnTo>
                  <a:lnTo>
                    <a:pt x="322" y="757"/>
                  </a:lnTo>
                  <a:lnTo>
                    <a:pt x="325" y="767"/>
                  </a:lnTo>
                  <a:lnTo>
                    <a:pt x="330" y="777"/>
                  </a:lnTo>
                  <a:lnTo>
                    <a:pt x="336" y="786"/>
                  </a:lnTo>
                  <a:lnTo>
                    <a:pt x="343" y="795"/>
                  </a:lnTo>
                  <a:lnTo>
                    <a:pt x="349" y="801"/>
                  </a:lnTo>
                  <a:lnTo>
                    <a:pt x="356" y="808"/>
                  </a:lnTo>
                  <a:lnTo>
                    <a:pt x="364" y="812"/>
                  </a:lnTo>
                  <a:lnTo>
                    <a:pt x="372" y="816"/>
                  </a:lnTo>
                  <a:lnTo>
                    <a:pt x="380" y="819"/>
                  </a:lnTo>
                  <a:lnTo>
                    <a:pt x="390" y="821"/>
                  </a:lnTo>
                  <a:lnTo>
                    <a:pt x="398" y="822"/>
                  </a:lnTo>
                  <a:lnTo>
                    <a:pt x="408" y="821"/>
                  </a:lnTo>
                  <a:lnTo>
                    <a:pt x="416" y="819"/>
                  </a:lnTo>
                  <a:lnTo>
                    <a:pt x="424" y="816"/>
                  </a:lnTo>
                  <a:lnTo>
                    <a:pt x="432" y="812"/>
                  </a:lnTo>
                  <a:lnTo>
                    <a:pt x="440" y="808"/>
                  </a:lnTo>
                  <a:lnTo>
                    <a:pt x="449" y="801"/>
                  </a:lnTo>
                  <a:lnTo>
                    <a:pt x="455" y="795"/>
                  </a:lnTo>
                  <a:lnTo>
                    <a:pt x="462" y="786"/>
                  </a:lnTo>
                  <a:lnTo>
                    <a:pt x="466" y="777"/>
                  </a:lnTo>
                  <a:lnTo>
                    <a:pt x="471" y="767"/>
                  </a:lnTo>
                  <a:lnTo>
                    <a:pt x="476" y="757"/>
                  </a:lnTo>
                  <a:lnTo>
                    <a:pt x="479" y="747"/>
                  </a:lnTo>
                  <a:lnTo>
                    <a:pt x="483" y="736"/>
                  </a:lnTo>
                  <a:lnTo>
                    <a:pt x="486" y="723"/>
                  </a:lnTo>
                  <a:lnTo>
                    <a:pt x="486" y="712"/>
                  </a:lnTo>
                  <a:lnTo>
                    <a:pt x="488" y="699"/>
                  </a:lnTo>
                  <a:lnTo>
                    <a:pt x="486" y="687"/>
                  </a:lnTo>
                  <a:lnTo>
                    <a:pt x="486" y="674"/>
                  </a:lnTo>
                  <a:lnTo>
                    <a:pt x="483" y="663"/>
                  </a:lnTo>
                  <a:lnTo>
                    <a:pt x="479" y="652"/>
                  </a:lnTo>
                  <a:lnTo>
                    <a:pt x="476" y="640"/>
                  </a:lnTo>
                  <a:lnTo>
                    <a:pt x="471" y="630"/>
                  </a:lnTo>
                  <a:lnTo>
                    <a:pt x="466" y="621"/>
                  </a:lnTo>
                  <a:lnTo>
                    <a:pt x="462" y="613"/>
                  </a:lnTo>
                  <a:lnTo>
                    <a:pt x="455" y="604"/>
                  </a:lnTo>
                  <a:lnTo>
                    <a:pt x="449" y="596"/>
                  </a:lnTo>
                  <a:lnTo>
                    <a:pt x="440" y="591"/>
                  </a:lnTo>
                  <a:lnTo>
                    <a:pt x="432" y="585"/>
                  </a:lnTo>
                  <a:lnTo>
                    <a:pt x="424" y="582"/>
                  </a:lnTo>
                  <a:lnTo>
                    <a:pt x="416" y="578"/>
                  </a:lnTo>
                  <a:lnTo>
                    <a:pt x="408" y="577"/>
                  </a:lnTo>
                  <a:lnTo>
                    <a:pt x="398" y="575"/>
                  </a:lnTo>
                  <a:lnTo>
                    <a:pt x="86" y="855"/>
                  </a:lnTo>
                  <a:lnTo>
                    <a:pt x="78" y="856"/>
                  </a:lnTo>
                  <a:lnTo>
                    <a:pt x="70" y="858"/>
                  </a:lnTo>
                  <a:lnTo>
                    <a:pt x="62" y="861"/>
                  </a:lnTo>
                  <a:lnTo>
                    <a:pt x="54" y="864"/>
                  </a:lnTo>
                  <a:lnTo>
                    <a:pt x="47" y="869"/>
                  </a:lnTo>
                  <a:lnTo>
                    <a:pt x="41" y="876"/>
                  </a:lnTo>
                  <a:lnTo>
                    <a:pt x="34" y="882"/>
                  </a:lnTo>
                  <a:lnTo>
                    <a:pt x="28" y="889"/>
                  </a:lnTo>
                  <a:lnTo>
                    <a:pt x="23" y="897"/>
                  </a:lnTo>
                  <a:lnTo>
                    <a:pt x="18" y="907"/>
                  </a:lnTo>
                  <a:lnTo>
                    <a:pt x="13" y="916"/>
                  </a:lnTo>
                  <a:lnTo>
                    <a:pt x="10" y="926"/>
                  </a:lnTo>
                  <a:lnTo>
                    <a:pt x="7" y="936"/>
                  </a:lnTo>
                  <a:lnTo>
                    <a:pt x="5" y="947"/>
                  </a:lnTo>
                  <a:lnTo>
                    <a:pt x="3" y="959"/>
                  </a:lnTo>
                  <a:lnTo>
                    <a:pt x="3" y="970"/>
                  </a:lnTo>
                  <a:lnTo>
                    <a:pt x="3" y="981"/>
                  </a:lnTo>
                  <a:lnTo>
                    <a:pt x="5" y="993"/>
                  </a:lnTo>
                  <a:lnTo>
                    <a:pt x="7" y="1004"/>
                  </a:lnTo>
                  <a:lnTo>
                    <a:pt x="10" y="1016"/>
                  </a:lnTo>
                  <a:lnTo>
                    <a:pt x="13" y="1025"/>
                  </a:lnTo>
                  <a:lnTo>
                    <a:pt x="18" y="1035"/>
                  </a:lnTo>
                  <a:lnTo>
                    <a:pt x="23" y="1043"/>
                  </a:lnTo>
                  <a:lnTo>
                    <a:pt x="28" y="1051"/>
                  </a:lnTo>
                  <a:lnTo>
                    <a:pt x="34" y="1059"/>
                  </a:lnTo>
                  <a:lnTo>
                    <a:pt x="41" y="1066"/>
                  </a:lnTo>
                  <a:lnTo>
                    <a:pt x="47" y="1071"/>
                  </a:lnTo>
                  <a:lnTo>
                    <a:pt x="54" y="1076"/>
                  </a:lnTo>
                  <a:lnTo>
                    <a:pt x="62" y="1081"/>
                  </a:lnTo>
                  <a:lnTo>
                    <a:pt x="70" y="1082"/>
                  </a:lnTo>
                  <a:lnTo>
                    <a:pt x="78" y="1085"/>
                  </a:lnTo>
                  <a:lnTo>
                    <a:pt x="86" y="1085"/>
                  </a:lnTo>
                  <a:lnTo>
                    <a:pt x="94" y="1085"/>
                  </a:lnTo>
                  <a:lnTo>
                    <a:pt x="102" y="1082"/>
                  </a:lnTo>
                  <a:lnTo>
                    <a:pt x="111" y="1081"/>
                  </a:lnTo>
                  <a:lnTo>
                    <a:pt x="119" y="1076"/>
                  </a:lnTo>
                  <a:lnTo>
                    <a:pt x="125" y="1071"/>
                  </a:lnTo>
                  <a:lnTo>
                    <a:pt x="132" y="1066"/>
                  </a:lnTo>
                  <a:lnTo>
                    <a:pt x="138" y="1059"/>
                  </a:lnTo>
                  <a:lnTo>
                    <a:pt x="145" y="1051"/>
                  </a:lnTo>
                  <a:lnTo>
                    <a:pt x="150" y="1043"/>
                  </a:lnTo>
                  <a:lnTo>
                    <a:pt x="154" y="1035"/>
                  </a:lnTo>
                  <a:lnTo>
                    <a:pt x="159" y="1025"/>
                  </a:lnTo>
                  <a:lnTo>
                    <a:pt x="163" y="1016"/>
                  </a:lnTo>
                  <a:lnTo>
                    <a:pt x="164" y="1004"/>
                  </a:lnTo>
                  <a:lnTo>
                    <a:pt x="167" y="993"/>
                  </a:lnTo>
                  <a:lnTo>
                    <a:pt x="167" y="981"/>
                  </a:lnTo>
                  <a:lnTo>
                    <a:pt x="169" y="970"/>
                  </a:lnTo>
                  <a:lnTo>
                    <a:pt x="167" y="959"/>
                  </a:lnTo>
                  <a:lnTo>
                    <a:pt x="167" y="947"/>
                  </a:lnTo>
                  <a:lnTo>
                    <a:pt x="164" y="936"/>
                  </a:lnTo>
                  <a:lnTo>
                    <a:pt x="163" y="926"/>
                  </a:lnTo>
                  <a:lnTo>
                    <a:pt x="159" y="916"/>
                  </a:lnTo>
                  <a:lnTo>
                    <a:pt x="154" y="907"/>
                  </a:lnTo>
                  <a:lnTo>
                    <a:pt x="150" y="897"/>
                  </a:lnTo>
                  <a:lnTo>
                    <a:pt x="145" y="889"/>
                  </a:lnTo>
                  <a:lnTo>
                    <a:pt x="138" y="882"/>
                  </a:lnTo>
                  <a:lnTo>
                    <a:pt x="132" y="876"/>
                  </a:lnTo>
                  <a:lnTo>
                    <a:pt x="125" y="869"/>
                  </a:lnTo>
                  <a:lnTo>
                    <a:pt x="119" y="864"/>
                  </a:lnTo>
                  <a:lnTo>
                    <a:pt x="111" y="861"/>
                  </a:lnTo>
                  <a:lnTo>
                    <a:pt x="102" y="858"/>
                  </a:lnTo>
                  <a:lnTo>
                    <a:pt x="94" y="856"/>
                  </a:lnTo>
                  <a:lnTo>
                    <a:pt x="86" y="855"/>
                  </a:lnTo>
                  <a:lnTo>
                    <a:pt x="68" y="325"/>
                  </a:lnTo>
                  <a:lnTo>
                    <a:pt x="60" y="325"/>
                  </a:lnTo>
                  <a:lnTo>
                    <a:pt x="54" y="326"/>
                  </a:lnTo>
                  <a:lnTo>
                    <a:pt x="47" y="330"/>
                  </a:lnTo>
                  <a:lnTo>
                    <a:pt x="41" y="333"/>
                  </a:lnTo>
                  <a:lnTo>
                    <a:pt x="29" y="341"/>
                  </a:lnTo>
                  <a:lnTo>
                    <a:pt x="20" y="352"/>
                  </a:lnTo>
                  <a:lnTo>
                    <a:pt x="11" y="367"/>
                  </a:lnTo>
                  <a:lnTo>
                    <a:pt x="5" y="383"/>
                  </a:lnTo>
                  <a:lnTo>
                    <a:pt x="2" y="401"/>
                  </a:lnTo>
                  <a:lnTo>
                    <a:pt x="0" y="421"/>
                  </a:lnTo>
                  <a:lnTo>
                    <a:pt x="2" y="439"/>
                  </a:lnTo>
                  <a:lnTo>
                    <a:pt x="5" y="456"/>
                  </a:lnTo>
                  <a:lnTo>
                    <a:pt x="11" y="473"/>
                  </a:lnTo>
                  <a:lnTo>
                    <a:pt x="20" y="487"/>
                  </a:lnTo>
                  <a:lnTo>
                    <a:pt x="29" y="499"/>
                  </a:lnTo>
                  <a:lnTo>
                    <a:pt x="41" y="507"/>
                  </a:lnTo>
                  <a:lnTo>
                    <a:pt x="47" y="510"/>
                  </a:lnTo>
                  <a:lnTo>
                    <a:pt x="54" y="513"/>
                  </a:lnTo>
                  <a:lnTo>
                    <a:pt x="60" y="513"/>
                  </a:lnTo>
                  <a:lnTo>
                    <a:pt x="68" y="515"/>
                  </a:lnTo>
                  <a:lnTo>
                    <a:pt x="75" y="513"/>
                  </a:lnTo>
                  <a:lnTo>
                    <a:pt x="81" y="513"/>
                  </a:lnTo>
                  <a:lnTo>
                    <a:pt x="88" y="510"/>
                  </a:lnTo>
                  <a:lnTo>
                    <a:pt x="94" y="507"/>
                  </a:lnTo>
                  <a:lnTo>
                    <a:pt x="106" y="499"/>
                  </a:lnTo>
                  <a:lnTo>
                    <a:pt x="115" y="487"/>
                  </a:lnTo>
                  <a:lnTo>
                    <a:pt x="124" y="473"/>
                  </a:lnTo>
                  <a:lnTo>
                    <a:pt x="130" y="456"/>
                  </a:lnTo>
                  <a:lnTo>
                    <a:pt x="135" y="439"/>
                  </a:lnTo>
                  <a:lnTo>
                    <a:pt x="135" y="421"/>
                  </a:lnTo>
                  <a:lnTo>
                    <a:pt x="135" y="401"/>
                  </a:lnTo>
                  <a:lnTo>
                    <a:pt x="130" y="383"/>
                  </a:lnTo>
                  <a:lnTo>
                    <a:pt x="124" y="367"/>
                  </a:lnTo>
                  <a:lnTo>
                    <a:pt x="115" y="352"/>
                  </a:lnTo>
                  <a:lnTo>
                    <a:pt x="106" y="341"/>
                  </a:lnTo>
                  <a:lnTo>
                    <a:pt x="94" y="333"/>
                  </a:lnTo>
                  <a:lnTo>
                    <a:pt x="88" y="330"/>
                  </a:lnTo>
                  <a:lnTo>
                    <a:pt x="81" y="326"/>
                  </a:lnTo>
                  <a:lnTo>
                    <a:pt x="75" y="325"/>
                  </a:lnTo>
                  <a:lnTo>
                    <a:pt x="68" y="325"/>
                  </a:lnTo>
                  <a:lnTo>
                    <a:pt x="356" y="0"/>
                  </a:lnTo>
                  <a:lnTo>
                    <a:pt x="346" y="0"/>
                  </a:lnTo>
                  <a:lnTo>
                    <a:pt x="336" y="3"/>
                  </a:lnTo>
                  <a:lnTo>
                    <a:pt x="327" y="6"/>
                  </a:lnTo>
                  <a:lnTo>
                    <a:pt x="317" y="10"/>
                  </a:lnTo>
                  <a:lnTo>
                    <a:pt x="309" y="16"/>
                  </a:lnTo>
                  <a:lnTo>
                    <a:pt x="301" y="23"/>
                  </a:lnTo>
                  <a:lnTo>
                    <a:pt x="293" y="31"/>
                  </a:lnTo>
                  <a:lnTo>
                    <a:pt x="286" y="40"/>
                  </a:lnTo>
                  <a:lnTo>
                    <a:pt x="280" y="50"/>
                  </a:lnTo>
                  <a:lnTo>
                    <a:pt x="275" y="60"/>
                  </a:lnTo>
                  <a:lnTo>
                    <a:pt x="270" y="71"/>
                  </a:lnTo>
                  <a:lnTo>
                    <a:pt x="265" y="83"/>
                  </a:lnTo>
                  <a:lnTo>
                    <a:pt x="262" y="96"/>
                  </a:lnTo>
                  <a:lnTo>
                    <a:pt x="260" y="109"/>
                  </a:lnTo>
                  <a:lnTo>
                    <a:pt x="258" y="122"/>
                  </a:lnTo>
                  <a:lnTo>
                    <a:pt x="257" y="136"/>
                  </a:lnTo>
                  <a:lnTo>
                    <a:pt x="258" y="151"/>
                  </a:lnTo>
                  <a:lnTo>
                    <a:pt x="260" y="164"/>
                  </a:lnTo>
                  <a:lnTo>
                    <a:pt x="262" y="177"/>
                  </a:lnTo>
                  <a:lnTo>
                    <a:pt x="265" y="190"/>
                  </a:lnTo>
                  <a:lnTo>
                    <a:pt x="270" y="201"/>
                  </a:lnTo>
                  <a:lnTo>
                    <a:pt x="275" y="213"/>
                  </a:lnTo>
                  <a:lnTo>
                    <a:pt x="280" y="222"/>
                  </a:lnTo>
                  <a:lnTo>
                    <a:pt x="286" y="232"/>
                  </a:lnTo>
                  <a:lnTo>
                    <a:pt x="293" y="242"/>
                  </a:lnTo>
                  <a:lnTo>
                    <a:pt x="301" y="250"/>
                  </a:lnTo>
                  <a:lnTo>
                    <a:pt x="309" y="257"/>
                  </a:lnTo>
                  <a:lnTo>
                    <a:pt x="317" y="261"/>
                  </a:lnTo>
                  <a:lnTo>
                    <a:pt x="327" y="266"/>
                  </a:lnTo>
                  <a:lnTo>
                    <a:pt x="336" y="270"/>
                  </a:lnTo>
                  <a:lnTo>
                    <a:pt x="346" y="273"/>
                  </a:lnTo>
                  <a:lnTo>
                    <a:pt x="356" y="273"/>
                  </a:lnTo>
                  <a:lnTo>
                    <a:pt x="366" y="273"/>
                  </a:lnTo>
                  <a:lnTo>
                    <a:pt x="375" y="270"/>
                  </a:lnTo>
                  <a:lnTo>
                    <a:pt x="385" y="266"/>
                  </a:lnTo>
                  <a:lnTo>
                    <a:pt x="393" y="261"/>
                  </a:lnTo>
                  <a:lnTo>
                    <a:pt x="403" y="257"/>
                  </a:lnTo>
                  <a:lnTo>
                    <a:pt x="411" y="250"/>
                  </a:lnTo>
                  <a:lnTo>
                    <a:pt x="418" y="242"/>
                  </a:lnTo>
                  <a:lnTo>
                    <a:pt x="426" y="232"/>
                  </a:lnTo>
                  <a:lnTo>
                    <a:pt x="431" y="222"/>
                  </a:lnTo>
                  <a:lnTo>
                    <a:pt x="437" y="213"/>
                  </a:lnTo>
                  <a:lnTo>
                    <a:pt x="442" y="201"/>
                  </a:lnTo>
                  <a:lnTo>
                    <a:pt x="447" y="190"/>
                  </a:lnTo>
                  <a:lnTo>
                    <a:pt x="450" y="177"/>
                  </a:lnTo>
                  <a:lnTo>
                    <a:pt x="452" y="164"/>
                  </a:lnTo>
                  <a:lnTo>
                    <a:pt x="453" y="151"/>
                  </a:lnTo>
                  <a:lnTo>
                    <a:pt x="453" y="136"/>
                  </a:lnTo>
                  <a:lnTo>
                    <a:pt x="453" y="122"/>
                  </a:lnTo>
                  <a:lnTo>
                    <a:pt x="452" y="109"/>
                  </a:lnTo>
                  <a:lnTo>
                    <a:pt x="450" y="96"/>
                  </a:lnTo>
                  <a:lnTo>
                    <a:pt x="447" y="83"/>
                  </a:lnTo>
                  <a:lnTo>
                    <a:pt x="442" y="71"/>
                  </a:lnTo>
                  <a:lnTo>
                    <a:pt x="437" y="60"/>
                  </a:lnTo>
                  <a:lnTo>
                    <a:pt x="431" y="50"/>
                  </a:lnTo>
                  <a:lnTo>
                    <a:pt x="426" y="40"/>
                  </a:lnTo>
                  <a:lnTo>
                    <a:pt x="418" y="31"/>
                  </a:lnTo>
                  <a:lnTo>
                    <a:pt x="411" y="23"/>
                  </a:lnTo>
                  <a:lnTo>
                    <a:pt x="403" y="16"/>
                  </a:lnTo>
                  <a:lnTo>
                    <a:pt x="393" y="10"/>
                  </a:lnTo>
                  <a:lnTo>
                    <a:pt x="385" y="6"/>
                  </a:lnTo>
                  <a:lnTo>
                    <a:pt x="375" y="3"/>
                  </a:lnTo>
                  <a:lnTo>
                    <a:pt x="366" y="0"/>
                  </a:lnTo>
                  <a:lnTo>
                    <a:pt x="356" y="0"/>
                  </a:lnTo>
                  <a:lnTo>
                    <a:pt x="398" y="575"/>
                  </a:lnTo>
                </a:path>
              </a:pathLst>
            </a:custGeom>
            <a:solidFill>
              <a:srgbClr val="CC9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92"/>
            <p:cNvSpPr>
              <a:spLocks/>
            </p:cNvSpPr>
            <p:nvPr/>
          </p:nvSpPr>
          <p:spPr bwMode="auto">
            <a:xfrm>
              <a:off x="2018" y="2692"/>
              <a:ext cx="179" cy="248"/>
            </a:xfrm>
            <a:custGeom>
              <a:avLst/>
              <a:gdLst>
                <a:gd name="T0" fmla="*/ 80 w 179"/>
                <a:gd name="T1" fmla="*/ 2 h 248"/>
                <a:gd name="T2" fmla="*/ 62 w 179"/>
                <a:gd name="T3" fmla="*/ 7 h 248"/>
                <a:gd name="T4" fmla="*/ 46 w 179"/>
                <a:gd name="T5" fmla="*/ 16 h 248"/>
                <a:gd name="T6" fmla="*/ 33 w 179"/>
                <a:gd name="T7" fmla="*/ 29 h 248"/>
                <a:gd name="T8" fmla="*/ 20 w 179"/>
                <a:gd name="T9" fmla="*/ 46 h 248"/>
                <a:gd name="T10" fmla="*/ 12 w 179"/>
                <a:gd name="T11" fmla="*/ 65 h 248"/>
                <a:gd name="T12" fmla="*/ 4 w 179"/>
                <a:gd name="T13" fmla="*/ 88 h 248"/>
                <a:gd name="T14" fmla="*/ 0 w 179"/>
                <a:gd name="T15" fmla="*/ 112 h 248"/>
                <a:gd name="T16" fmla="*/ 0 w 179"/>
                <a:gd name="T17" fmla="*/ 137 h 248"/>
                <a:gd name="T18" fmla="*/ 4 w 179"/>
                <a:gd name="T19" fmla="*/ 161 h 248"/>
                <a:gd name="T20" fmla="*/ 12 w 179"/>
                <a:gd name="T21" fmla="*/ 182 h 248"/>
                <a:gd name="T22" fmla="*/ 20 w 179"/>
                <a:gd name="T23" fmla="*/ 202 h 248"/>
                <a:gd name="T24" fmla="*/ 33 w 179"/>
                <a:gd name="T25" fmla="*/ 220 h 248"/>
                <a:gd name="T26" fmla="*/ 46 w 179"/>
                <a:gd name="T27" fmla="*/ 233 h 248"/>
                <a:gd name="T28" fmla="*/ 62 w 179"/>
                <a:gd name="T29" fmla="*/ 241 h 248"/>
                <a:gd name="T30" fmla="*/ 80 w 179"/>
                <a:gd name="T31" fmla="*/ 246 h 248"/>
                <a:gd name="T32" fmla="*/ 98 w 179"/>
                <a:gd name="T33" fmla="*/ 246 h 248"/>
                <a:gd name="T34" fmla="*/ 114 w 179"/>
                <a:gd name="T35" fmla="*/ 241 h 248"/>
                <a:gd name="T36" fmla="*/ 130 w 179"/>
                <a:gd name="T37" fmla="*/ 233 h 248"/>
                <a:gd name="T38" fmla="*/ 145 w 179"/>
                <a:gd name="T39" fmla="*/ 220 h 248"/>
                <a:gd name="T40" fmla="*/ 156 w 179"/>
                <a:gd name="T41" fmla="*/ 202 h 248"/>
                <a:gd name="T42" fmla="*/ 166 w 179"/>
                <a:gd name="T43" fmla="*/ 182 h 248"/>
                <a:gd name="T44" fmla="*/ 173 w 179"/>
                <a:gd name="T45" fmla="*/ 161 h 248"/>
                <a:gd name="T46" fmla="*/ 176 w 179"/>
                <a:gd name="T47" fmla="*/ 137 h 248"/>
                <a:gd name="T48" fmla="*/ 176 w 179"/>
                <a:gd name="T49" fmla="*/ 112 h 248"/>
                <a:gd name="T50" fmla="*/ 173 w 179"/>
                <a:gd name="T51" fmla="*/ 88 h 248"/>
                <a:gd name="T52" fmla="*/ 166 w 179"/>
                <a:gd name="T53" fmla="*/ 65 h 248"/>
                <a:gd name="T54" fmla="*/ 156 w 179"/>
                <a:gd name="T55" fmla="*/ 46 h 248"/>
                <a:gd name="T56" fmla="*/ 145 w 179"/>
                <a:gd name="T57" fmla="*/ 29 h 248"/>
                <a:gd name="T58" fmla="*/ 130 w 179"/>
                <a:gd name="T59" fmla="*/ 16 h 248"/>
                <a:gd name="T60" fmla="*/ 114 w 179"/>
                <a:gd name="T61" fmla="*/ 7 h 248"/>
                <a:gd name="T62" fmla="*/ 98 w 179"/>
                <a:gd name="T63" fmla="*/ 2 h 2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9"/>
                <a:gd name="T97" fmla="*/ 0 h 248"/>
                <a:gd name="T98" fmla="*/ 179 w 179"/>
                <a:gd name="T99" fmla="*/ 248 h 2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9" h="248">
                  <a:moveTo>
                    <a:pt x="88" y="0"/>
                  </a:moveTo>
                  <a:lnTo>
                    <a:pt x="80" y="2"/>
                  </a:lnTo>
                  <a:lnTo>
                    <a:pt x="70" y="3"/>
                  </a:lnTo>
                  <a:lnTo>
                    <a:pt x="62" y="7"/>
                  </a:lnTo>
                  <a:lnTo>
                    <a:pt x="54" y="10"/>
                  </a:lnTo>
                  <a:lnTo>
                    <a:pt x="46" y="16"/>
                  </a:lnTo>
                  <a:lnTo>
                    <a:pt x="39" y="21"/>
                  </a:lnTo>
                  <a:lnTo>
                    <a:pt x="33" y="29"/>
                  </a:lnTo>
                  <a:lnTo>
                    <a:pt x="26" y="38"/>
                  </a:lnTo>
                  <a:lnTo>
                    <a:pt x="20" y="46"/>
                  </a:lnTo>
                  <a:lnTo>
                    <a:pt x="15" y="55"/>
                  </a:lnTo>
                  <a:lnTo>
                    <a:pt x="12" y="65"/>
                  </a:lnTo>
                  <a:lnTo>
                    <a:pt x="7" y="77"/>
                  </a:lnTo>
                  <a:lnTo>
                    <a:pt x="4" y="88"/>
                  </a:lnTo>
                  <a:lnTo>
                    <a:pt x="2" y="99"/>
                  </a:lnTo>
                  <a:lnTo>
                    <a:pt x="0" y="112"/>
                  </a:lnTo>
                  <a:lnTo>
                    <a:pt x="0" y="124"/>
                  </a:lnTo>
                  <a:lnTo>
                    <a:pt x="0" y="137"/>
                  </a:lnTo>
                  <a:lnTo>
                    <a:pt x="2" y="148"/>
                  </a:lnTo>
                  <a:lnTo>
                    <a:pt x="4" y="161"/>
                  </a:lnTo>
                  <a:lnTo>
                    <a:pt x="7" y="172"/>
                  </a:lnTo>
                  <a:lnTo>
                    <a:pt x="12" y="182"/>
                  </a:lnTo>
                  <a:lnTo>
                    <a:pt x="15" y="192"/>
                  </a:lnTo>
                  <a:lnTo>
                    <a:pt x="20" y="202"/>
                  </a:lnTo>
                  <a:lnTo>
                    <a:pt x="26" y="211"/>
                  </a:lnTo>
                  <a:lnTo>
                    <a:pt x="33" y="220"/>
                  </a:lnTo>
                  <a:lnTo>
                    <a:pt x="39" y="226"/>
                  </a:lnTo>
                  <a:lnTo>
                    <a:pt x="46" y="233"/>
                  </a:lnTo>
                  <a:lnTo>
                    <a:pt x="54" y="237"/>
                  </a:lnTo>
                  <a:lnTo>
                    <a:pt x="62" y="241"/>
                  </a:lnTo>
                  <a:lnTo>
                    <a:pt x="70" y="244"/>
                  </a:lnTo>
                  <a:lnTo>
                    <a:pt x="80" y="246"/>
                  </a:lnTo>
                  <a:lnTo>
                    <a:pt x="88" y="247"/>
                  </a:lnTo>
                  <a:lnTo>
                    <a:pt x="98" y="246"/>
                  </a:lnTo>
                  <a:lnTo>
                    <a:pt x="106" y="244"/>
                  </a:lnTo>
                  <a:lnTo>
                    <a:pt x="114" y="241"/>
                  </a:lnTo>
                  <a:lnTo>
                    <a:pt x="122" y="237"/>
                  </a:lnTo>
                  <a:lnTo>
                    <a:pt x="130" y="233"/>
                  </a:lnTo>
                  <a:lnTo>
                    <a:pt x="139" y="226"/>
                  </a:lnTo>
                  <a:lnTo>
                    <a:pt x="145" y="220"/>
                  </a:lnTo>
                  <a:lnTo>
                    <a:pt x="152" y="211"/>
                  </a:lnTo>
                  <a:lnTo>
                    <a:pt x="156" y="202"/>
                  </a:lnTo>
                  <a:lnTo>
                    <a:pt x="161" y="192"/>
                  </a:lnTo>
                  <a:lnTo>
                    <a:pt x="166" y="182"/>
                  </a:lnTo>
                  <a:lnTo>
                    <a:pt x="169" y="172"/>
                  </a:lnTo>
                  <a:lnTo>
                    <a:pt x="173" y="161"/>
                  </a:lnTo>
                  <a:lnTo>
                    <a:pt x="176" y="148"/>
                  </a:lnTo>
                  <a:lnTo>
                    <a:pt x="176" y="137"/>
                  </a:lnTo>
                  <a:lnTo>
                    <a:pt x="178" y="124"/>
                  </a:lnTo>
                  <a:lnTo>
                    <a:pt x="176" y="112"/>
                  </a:lnTo>
                  <a:lnTo>
                    <a:pt x="176" y="99"/>
                  </a:lnTo>
                  <a:lnTo>
                    <a:pt x="173" y="88"/>
                  </a:lnTo>
                  <a:lnTo>
                    <a:pt x="169" y="77"/>
                  </a:lnTo>
                  <a:lnTo>
                    <a:pt x="166" y="65"/>
                  </a:lnTo>
                  <a:lnTo>
                    <a:pt x="161" y="55"/>
                  </a:lnTo>
                  <a:lnTo>
                    <a:pt x="156" y="46"/>
                  </a:lnTo>
                  <a:lnTo>
                    <a:pt x="152" y="38"/>
                  </a:lnTo>
                  <a:lnTo>
                    <a:pt x="145" y="29"/>
                  </a:lnTo>
                  <a:lnTo>
                    <a:pt x="139" y="21"/>
                  </a:lnTo>
                  <a:lnTo>
                    <a:pt x="130" y="16"/>
                  </a:lnTo>
                  <a:lnTo>
                    <a:pt x="122" y="10"/>
                  </a:lnTo>
                  <a:lnTo>
                    <a:pt x="114" y="7"/>
                  </a:lnTo>
                  <a:lnTo>
                    <a:pt x="106" y="3"/>
                  </a:lnTo>
                  <a:lnTo>
                    <a:pt x="98" y="2"/>
                  </a:lnTo>
                  <a:lnTo>
                    <a:pt x="8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93"/>
            <p:cNvSpPr>
              <a:spLocks/>
            </p:cNvSpPr>
            <p:nvPr/>
          </p:nvSpPr>
          <p:spPr bwMode="auto">
            <a:xfrm>
              <a:off x="1711" y="2972"/>
              <a:ext cx="167" cy="231"/>
            </a:xfrm>
            <a:custGeom>
              <a:avLst/>
              <a:gdLst>
                <a:gd name="T0" fmla="*/ 75 w 167"/>
                <a:gd name="T1" fmla="*/ 1 h 231"/>
                <a:gd name="T2" fmla="*/ 59 w 167"/>
                <a:gd name="T3" fmla="*/ 6 h 231"/>
                <a:gd name="T4" fmla="*/ 44 w 167"/>
                <a:gd name="T5" fmla="*/ 14 h 231"/>
                <a:gd name="T6" fmla="*/ 31 w 167"/>
                <a:gd name="T7" fmla="*/ 27 h 231"/>
                <a:gd name="T8" fmla="*/ 20 w 167"/>
                <a:gd name="T9" fmla="*/ 42 h 231"/>
                <a:gd name="T10" fmla="*/ 10 w 167"/>
                <a:gd name="T11" fmla="*/ 61 h 231"/>
                <a:gd name="T12" fmla="*/ 4 w 167"/>
                <a:gd name="T13" fmla="*/ 81 h 231"/>
                <a:gd name="T14" fmla="*/ 0 w 167"/>
                <a:gd name="T15" fmla="*/ 104 h 231"/>
                <a:gd name="T16" fmla="*/ 0 w 167"/>
                <a:gd name="T17" fmla="*/ 126 h 231"/>
                <a:gd name="T18" fmla="*/ 4 w 167"/>
                <a:gd name="T19" fmla="*/ 149 h 231"/>
                <a:gd name="T20" fmla="*/ 10 w 167"/>
                <a:gd name="T21" fmla="*/ 170 h 231"/>
                <a:gd name="T22" fmla="*/ 20 w 167"/>
                <a:gd name="T23" fmla="*/ 188 h 231"/>
                <a:gd name="T24" fmla="*/ 31 w 167"/>
                <a:gd name="T25" fmla="*/ 204 h 231"/>
                <a:gd name="T26" fmla="*/ 44 w 167"/>
                <a:gd name="T27" fmla="*/ 216 h 231"/>
                <a:gd name="T28" fmla="*/ 59 w 167"/>
                <a:gd name="T29" fmla="*/ 226 h 231"/>
                <a:gd name="T30" fmla="*/ 75 w 167"/>
                <a:gd name="T31" fmla="*/ 230 h 231"/>
                <a:gd name="T32" fmla="*/ 91 w 167"/>
                <a:gd name="T33" fmla="*/ 230 h 231"/>
                <a:gd name="T34" fmla="*/ 108 w 167"/>
                <a:gd name="T35" fmla="*/ 226 h 231"/>
                <a:gd name="T36" fmla="*/ 122 w 167"/>
                <a:gd name="T37" fmla="*/ 216 h 231"/>
                <a:gd name="T38" fmla="*/ 135 w 167"/>
                <a:gd name="T39" fmla="*/ 204 h 231"/>
                <a:gd name="T40" fmla="*/ 147 w 167"/>
                <a:gd name="T41" fmla="*/ 188 h 231"/>
                <a:gd name="T42" fmla="*/ 156 w 167"/>
                <a:gd name="T43" fmla="*/ 170 h 231"/>
                <a:gd name="T44" fmla="*/ 161 w 167"/>
                <a:gd name="T45" fmla="*/ 149 h 231"/>
                <a:gd name="T46" fmla="*/ 164 w 167"/>
                <a:gd name="T47" fmla="*/ 126 h 231"/>
                <a:gd name="T48" fmla="*/ 164 w 167"/>
                <a:gd name="T49" fmla="*/ 104 h 231"/>
                <a:gd name="T50" fmla="*/ 161 w 167"/>
                <a:gd name="T51" fmla="*/ 81 h 231"/>
                <a:gd name="T52" fmla="*/ 156 w 167"/>
                <a:gd name="T53" fmla="*/ 61 h 231"/>
                <a:gd name="T54" fmla="*/ 147 w 167"/>
                <a:gd name="T55" fmla="*/ 42 h 231"/>
                <a:gd name="T56" fmla="*/ 135 w 167"/>
                <a:gd name="T57" fmla="*/ 27 h 231"/>
                <a:gd name="T58" fmla="*/ 122 w 167"/>
                <a:gd name="T59" fmla="*/ 14 h 231"/>
                <a:gd name="T60" fmla="*/ 108 w 167"/>
                <a:gd name="T61" fmla="*/ 6 h 231"/>
                <a:gd name="T62" fmla="*/ 91 w 167"/>
                <a:gd name="T63" fmla="*/ 1 h 23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7"/>
                <a:gd name="T97" fmla="*/ 0 h 231"/>
                <a:gd name="T98" fmla="*/ 167 w 167"/>
                <a:gd name="T99" fmla="*/ 231 h 23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7" h="231">
                  <a:moveTo>
                    <a:pt x="83" y="0"/>
                  </a:moveTo>
                  <a:lnTo>
                    <a:pt x="75" y="1"/>
                  </a:lnTo>
                  <a:lnTo>
                    <a:pt x="67" y="3"/>
                  </a:lnTo>
                  <a:lnTo>
                    <a:pt x="59" y="6"/>
                  </a:lnTo>
                  <a:lnTo>
                    <a:pt x="51" y="9"/>
                  </a:lnTo>
                  <a:lnTo>
                    <a:pt x="44" y="14"/>
                  </a:lnTo>
                  <a:lnTo>
                    <a:pt x="38" y="21"/>
                  </a:lnTo>
                  <a:lnTo>
                    <a:pt x="31" y="27"/>
                  </a:lnTo>
                  <a:lnTo>
                    <a:pt x="25" y="34"/>
                  </a:lnTo>
                  <a:lnTo>
                    <a:pt x="20" y="42"/>
                  </a:lnTo>
                  <a:lnTo>
                    <a:pt x="15" y="52"/>
                  </a:lnTo>
                  <a:lnTo>
                    <a:pt x="10" y="61"/>
                  </a:lnTo>
                  <a:lnTo>
                    <a:pt x="7" y="71"/>
                  </a:lnTo>
                  <a:lnTo>
                    <a:pt x="4" y="81"/>
                  </a:lnTo>
                  <a:lnTo>
                    <a:pt x="2" y="92"/>
                  </a:lnTo>
                  <a:lnTo>
                    <a:pt x="0" y="104"/>
                  </a:lnTo>
                  <a:lnTo>
                    <a:pt x="0" y="115"/>
                  </a:lnTo>
                  <a:lnTo>
                    <a:pt x="0" y="126"/>
                  </a:lnTo>
                  <a:lnTo>
                    <a:pt x="2" y="138"/>
                  </a:lnTo>
                  <a:lnTo>
                    <a:pt x="4" y="149"/>
                  </a:lnTo>
                  <a:lnTo>
                    <a:pt x="7" y="161"/>
                  </a:lnTo>
                  <a:lnTo>
                    <a:pt x="10" y="170"/>
                  </a:lnTo>
                  <a:lnTo>
                    <a:pt x="15" y="180"/>
                  </a:lnTo>
                  <a:lnTo>
                    <a:pt x="20" y="188"/>
                  </a:lnTo>
                  <a:lnTo>
                    <a:pt x="25" y="196"/>
                  </a:lnTo>
                  <a:lnTo>
                    <a:pt x="31" y="204"/>
                  </a:lnTo>
                  <a:lnTo>
                    <a:pt x="38" y="211"/>
                  </a:lnTo>
                  <a:lnTo>
                    <a:pt x="44" y="216"/>
                  </a:lnTo>
                  <a:lnTo>
                    <a:pt x="51" y="221"/>
                  </a:lnTo>
                  <a:lnTo>
                    <a:pt x="59" y="226"/>
                  </a:lnTo>
                  <a:lnTo>
                    <a:pt x="67" y="227"/>
                  </a:lnTo>
                  <a:lnTo>
                    <a:pt x="75" y="230"/>
                  </a:lnTo>
                  <a:lnTo>
                    <a:pt x="83" y="230"/>
                  </a:lnTo>
                  <a:lnTo>
                    <a:pt x="91" y="230"/>
                  </a:lnTo>
                  <a:lnTo>
                    <a:pt x="99" y="227"/>
                  </a:lnTo>
                  <a:lnTo>
                    <a:pt x="108" y="226"/>
                  </a:lnTo>
                  <a:lnTo>
                    <a:pt x="116" y="221"/>
                  </a:lnTo>
                  <a:lnTo>
                    <a:pt x="122" y="216"/>
                  </a:lnTo>
                  <a:lnTo>
                    <a:pt x="129" y="211"/>
                  </a:lnTo>
                  <a:lnTo>
                    <a:pt x="135" y="204"/>
                  </a:lnTo>
                  <a:lnTo>
                    <a:pt x="142" y="196"/>
                  </a:lnTo>
                  <a:lnTo>
                    <a:pt x="147" y="188"/>
                  </a:lnTo>
                  <a:lnTo>
                    <a:pt x="151" y="180"/>
                  </a:lnTo>
                  <a:lnTo>
                    <a:pt x="156" y="170"/>
                  </a:lnTo>
                  <a:lnTo>
                    <a:pt x="160" y="161"/>
                  </a:lnTo>
                  <a:lnTo>
                    <a:pt x="161" y="149"/>
                  </a:lnTo>
                  <a:lnTo>
                    <a:pt x="164" y="138"/>
                  </a:lnTo>
                  <a:lnTo>
                    <a:pt x="164" y="126"/>
                  </a:lnTo>
                  <a:lnTo>
                    <a:pt x="166" y="115"/>
                  </a:lnTo>
                  <a:lnTo>
                    <a:pt x="164" y="104"/>
                  </a:lnTo>
                  <a:lnTo>
                    <a:pt x="164" y="92"/>
                  </a:lnTo>
                  <a:lnTo>
                    <a:pt x="161" y="81"/>
                  </a:lnTo>
                  <a:lnTo>
                    <a:pt x="160" y="71"/>
                  </a:lnTo>
                  <a:lnTo>
                    <a:pt x="156" y="61"/>
                  </a:lnTo>
                  <a:lnTo>
                    <a:pt x="151" y="52"/>
                  </a:lnTo>
                  <a:lnTo>
                    <a:pt x="147" y="42"/>
                  </a:lnTo>
                  <a:lnTo>
                    <a:pt x="142" y="34"/>
                  </a:lnTo>
                  <a:lnTo>
                    <a:pt x="135" y="27"/>
                  </a:lnTo>
                  <a:lnTo>
                    <a:pt x="129" y="21"/>
                  </a:lnTo>
                  <a:lnTo>
                    <a:pt x="122" y="14"/>
                  </a:lnTo>
                  <a:lnTo>
                    <a:pt x="116" y="9"/>
                  </a:lnTo>
                  <a:lnTo>
                    <a:pt x="108" y="6"/>
                  </a:lnTo>
                  <a:lnTo>
                    <a:pt x="99" y="3"/>
                  </a:lnTo>
                  <a:lnTo>
                    <a:pt x="91" y="1"/>
                  </a:lnTo>
                  <a:lnTo>
                    <a:pt x="8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94"/>
            <p:cNvSpPr>
              <a:spLocks/>
            </p:cNvSpPr>
            <p:nvPr/>
          </p:nvSpPr>
          <p:spPr bwMode="auto">
            <a:xfrm>
              <a:off x="1708" y="2442"/>
              <a:ext cx="136" cy="191"/>
            </a:xfrm>
            <a:custGeom>
              <a:avLst/>
              <a:gdLst>
                <a:gd name="T0" fmla="*/ 68 w 136"/>
                <a:gd name="T1" fmla="*/ 0 h 191"/>
                <a:gd name="T2" fmla="*/ 60 w 136"/>
                <a:gd name="T3" fmla="*/ 0 h 191"/>
                <a:gd name="T4" fmla="*/ 54 w 136"/>
                <a:gd name="T5" fmla="*/ 1 h 191"/>
                <a:gd name="T6" fmla="*/ 47 w 136"/>
                <a:gd name="T7" fmla="*/ 5 h 191"/>
                <a:gd name="T8" fmla="*/ 41 w 136"/>
                <a:gd name="T9" fmla="*/ 8 h 191"/>
                <a:gd name="T10" fmla="*/ 29 w 136"/>
                <a:gd name="T11" fmla="*/ 16 h 191"/>
                <a:gd name="T12" fmla="*/ 20 w 136"/>
                <a:gd name="T13" fmla="*/ 27 h 191"/>
                <a:gd name="T14" fmla="*/ 11 w 136"/>
                <a:gd name="T15" fmla="*/ 42 h 191"/>
                <a:gd name="T16" fmla="*/ 5 w 136"/>
                <a:gd name="T17" fmla="*/ 58 h 191"/>
                <a:gd name="T18" fmla="*/ 2 w 136"/>
                <a:gd name="T19" fmla="*/ 76 h 191"/>
                <a:gd name="T20" fmla="*/ 0 w 136"/>
                <a:gd name="T21" fmla="*/ 96 h 191"/>
                <a:gd name="T22" fmla="*/ 2 w 136"/>
                <a:gd name="T23" fmla="*/ 114 h 191"/>
                <a:gd name="T24" fmla="*/ 5 w 136"/>
                <a:gd name="T25" fmla="*/ 131 h 191"/>
                <a:gd name="T26" fmla="*/ 11 w 136"/>
                <a:gd name="T27" fmla="*/ 148 h 191"/>
                <a:gd name="T28" fmla="*/ 20 w 136"/>
                <a:gd name="T29" fmla="*/ 162 h 191"/>
                <a:gd name="T30" fmla="*/ 29 w 136"/>
                <a:gd name="T31" fmla="*/ 174 h 191"/>
                <a:gd name="T32" fmla="*/ 41 w 136"/>
                <a:gd name="T33" fmla="*/ 182 h 191"/>
                <a:gd name="T34" fmla="*/ 47 w 136"/>
                <a:gd name="T35" fmla="*/ 185 h 191"/>
                <a:gd name="T36" fmla="*/ 54 w 136"/>
                <a:gd name="T37" fmla="*/ 188 h 191"/>
                <a:gd name="T38" fmla="*/ 60 w 136"/>
                <a:gd name="T39" fmla="*/ 188 h 191"/>
                <a:gd name="T40" fmla="*/ 68 w 136"/>
                <a:gd name="T41" fmla="*/ 190 h 191"/>
                <a:gd name="T42" fmla="*/ 75 w 136"/>
                <a:gd name="T43" fmla="*/ 188 h 191"/>
                <a:gd name="T44" fmla="*/ 81 w 136"/>
                <a:gd name="T45" fmla="*/ 188 h 191"/>
                <a:gd name="T46" fmla="*/ 88 w 136"/>
                <a:gd name="T47" fmla="*/ 185 h 191"/>
                <a:gd name="T48" fmla="*/ 94 w 136"/>
                <a:gd name="T49" fmla="*/ 182 h 191"/>
                <a:gd name="T50" fmla="*/ 106 w 136"/>
                <a:gd name="T51" fmla="*/ 174 h 191"/>
                <a:gd name="T52" fmla="*/ 115 w 136"/>
                <a:gd name="T53" fmla="*/ 162 h 191"/>
                <a:gd name="T54" fmla="*/ 124 w 136"/>
                <a:gd name="T55" fmla="*/ 148 h 191"/>
                <a:gd name="T56" fmla="*/ 130 w 136"/>
                <a:gd name="T57" fmla="*/ 131 h 191"/>
                <a:gd name="T58" fmla="*/ 135 w 136"/>
                <a:gd name="T59" fmla="*/ 114 h 191"/>
                <a:gd name="T60" fmla="*/ 135 w 136"/>
                <a:gd name="T61" fmla="*/ 96 h 191"/>
                <a:gd name="T62" fmla="*/ 135 w 136"/>
                <a:gd name="T63" fmla="*/ 76 h 191"/>
                <a:gd name="T64" fmla="*/ 130 w 136"/>
                <a:gd name="T65" fmla="*/ 58 h 191"/>
                <a:gd name="T66" fmla="*/ 124 w 136"/>
                <a:gd name="T67" fmla="*/ 42 h 191"/>
                <a:gd name="T68" fmla="*/ 115 w 136"/>
                <a:gd name="T69" fmla="*/ 27 h 191"/>
                <a:gd name="T70" fmla="*/ 106 w 136"/>
                <a:gd name="T71" fmla="*/ 16 h 191"/>
                <a:gd name="T72" fmla="*/ 94 w 136"/>
                <a:gd name="T73" fmla="*/ 8 h 191"/>
                <a:gd name="T74" fmla="*/ 88 w 136"/>
                <a:gd name="T75" fmla="*/ 5 h 191"/>
                <a:gd name="T76" fmla="*/ 81 w 136"/>
                <a:gd name="T77" fmla="*/ 1 h 191"/>
                <a:gd name="T78" fmla="*/ 75 w 136"/>
                <a:gd name="T79" fmla="*/ 0 h 191"/>
                <a:gd name="T80" fmla="*/ 68 w 136"/>
                <a:gd name="T81" fmla="*/ 0 h 1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6"/>
                <a:gd name="T124" fmla="*/ 0 h 191"/>
                <a:gd name="T125" fmla="*/ 136 w 136"/>
                <a:gd name="T126" fmla="*/ 191 h 1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6" h="191">
                  <a:moveTo>
                    <a:pt x="68" y="0"/>
                  </a:moveTo>
                  <a:lnTo>
                    <a:pt x="60" y="0"/>
                  </a:lnTo>
                  <a:lnTo>
                    <a:pt x="54" y="1"/>
                  </a:lnTo>
                  <a:lnTo>
                    <a:pt x="47" y="5"/>
                  </a:lnTo>
                  <a:lnTo>
                    <a:pt x="41" y="8"/>
                  </a:lnTo>
                  <a:lnTo>
                    <a:pt x="29" y="16"/>
                  </a:lnTo>
                  <a:lnTo>
                    <a:pt x="20" y="27"/>
                  </a:lnTo>
                  <a:lnTo>
                    <a:pt x="11" y="42"/>
                  </a:lnTo>
                  <a:lnTo>
                    <a:pt x="5" y="58"/>
                  </a:lnTo>
                  <a:lnTo>
                    <a:pt x="2" y="76"/>
                  </a:lnTo>
                  <a:lnTo>
                    <a:pt x="0" y="96"/>
                  </a:lnTo>
                  <a:lnTo>
                    <a:pt x="2" y="114"/>
                  </a:lnTo>
                  <a:lnTo>
                    <a:pt x="5" y="131"/>
                  </a:lnTo>
                  <a:lnTo>
                    <a:pt x="11" y="148"/>
                  </a:lnTo>
                  <a:lnTo>
                    <a:pt x="20" y="162"/>
                  </a:lnTo>
                  <a:lnTo>
                    <a:pt x="29" y="174"/>
                  </a:lnTo>
                  <a:lnTo>
                    <a:pt x="41" y="182"/>
                  </a:lnTo>
                  <a:lnTo>
                    <a:pt x="47" y="185"/>
                  </a:lnTo>
                  <a:lnTo>
                    <a:pt x="54" y="188"/>
                  </a:lnTo>
                  <a:lnTo>
                    <a:pt x="60" y="188"/>
                  </a:lnTo>
                  <a:lnTo>
                    <a:pt x="68" y="190"/>
                  </a:lnTo>
                  <a:lnTo>
                    <a:pt x="75" y="188"/>
                  </a:lnTo>
                  <a:lnTo>
                    <a:pt x="81" y="188"/>
                  </a:lnTo>
                  <a:lnTo>
                    <a:pt x="88" y="185"/>
                  </a:lnTo>
                  <a:lnTo>
                    <a:pt x="94" y="182"/>
                  </a:lnTo>
                  <a:lnTo>
                    <a:pt x="106" y="174"/>
                  </a:lnTo>
                  <a:lnTo>
                    <a:pt x="115" y="162"/>
                  </a:lnTo>
                  <a:lnTo>
                    <a:pt x="124" y="148"/>
                  </a:lnTo>
                  <a:lnTo>
                    <a:pt x="130" y="131"/>
                  </a:lnTo>
                  <a:lnTo>
                    <a:pt x="135" y="114"/>
                  </a:lnTo>
                  <a:lnTo>
                    <a:pt x="135" y="96"/>
                  </a:lnTo>
                  <a:lnTo>
                    <a:pt x="135" y="76"/>
                  </a:lnTo>
                  <a:lnTo>
                    <a:pt x="130" y="58"/>
                  </a:lnTo>
                  <a:lnTo>
                    <a:pt x="124" y="42"/>
                  </a:lnTo>
                  <a:lnTo>
                    <a:pt x="115" y="27"/>
                  </a:lnTo>
                  <a:lnTo>
                    <a:pt x="106" y="16"/>
                  </a:lnTo>
                  <a:lnTo>
                    <a:pt x="94" y="8"/>
                  </a:lnTo>
                  <a:lnTo>
                    <a:pt x="88" y="5"/>
                  </a:lnTo>
                  <a:lnTo>
                    <a:pt x="81" y="1"/>
                  </a:lnTo>
                  <a:lnTo>
                    <a:pt x="75" y="0"/>
                  </a:lnTo>
                  <a:lnTo>
                    <a:pt x="6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95"/>
            <p:cNvSpPr>
              <a:spLocks/>
            </p:cNvSpPr>
            <p:nvPr/>
          </p:nvSpPr>
          <p:spPr bwMode="auto">
            <a:xfrm>
              <a:off x="1965" y="2117"/>
              <a:ext cx="197" cy="274"/>
            </a:xfrm>
            <a:custGeom>
              <a:avLst/>
              <a:gdLst>
                <a:gd name="T0" fmla="*/ 89 w 197"/>
                <a:gd name="T1" fmla="*/ 0 h 274"/>
                <a:gd name="T2" fmla="*/ 70 w 197"/>
                <a:gd name="T3" fmla="*/ 6 h 274"/>
                <a:gd name="T4" fmla="*/ 52 w 197"/>
                <a:gd name="T5" fmla="*/ 16 h 274"/>
                <a:gd name="T6" fmla="*/ 36 w 197"/>
                <a:gd name="T7" fmla="*/ 31 h 274"/>
                <a:gd name="T8" fmla="*/ 23 w 197"/>
                <a:gd name="T9" fmla="*/ 50 h 274"/>
                <a:gd name="T10" fmla="*/ 13 w 197"/>
                <a:gd name="T11" fmla="*/ 71 h 274"/>
                <a:gd name="T12" fmla="*/ 5 w 197"/>
                <a:gd name="T13" fmla="*/ 96 h 274"/>
                <a:gd name="T14" fmla="*/ 1 w 197"/>
                <a:gd name="T15" fmla="*/ 122 h 274"/>
                <a:gd name="T16" fmla="*/ 1 w 197"/>
                <a:gd name="T17" fmla="*/ 151 h 274"/>
                <a:gd name="T18" fmla="*/ 5 w 197"/>
                <a:gd name="T19" fmla="*/ 177 h 274"/>
                <a:gd name="T20" fmla="*/ 13 w 197"/>
                <a:gd name="T21" fmla="*/ 201 h 274"/>
                <a:gd name="T22" fmla="*/ 23 w 197"/>
                <a:gd name="T23" fmla="*/ 222 h 274"/>
                <a:gd name="T24" fmla="*/ 36 w 197"/>
                <a:gd name="T25" fmla="*/ 242 h 274"/>
                <a:gd name="T26" fmla="*/ 52 w 197"/>
                <a:gd name="T27" fmla="*/ 257 h 274"/>
                <a:gd name="T28" fmla="*/ 70 w 197"/>
                <a:gd name="T29" fmla="*/ 266 h 274"/>
                <a:gd name="T30" fmla="*/ 89 w 197"/>
                <a:gd name="T31" fmla="*/ 273 h 274"/>
                <a:gd name="T32" fmla="*/ 109 w 197"/>
                <a:gd name="T33" fmla="*/ 273 h 274"/>
                <a:gd name="T34" fmla="*/ 128 w 197"/>
                <a:gd name="T35" fmla="*/ 266 h 274"/>
                <a:gd name="T36" fmla="*/ 146 w 197"/>
                <a:gd name="T37" fmla="*/ 257 h 274"/>
                <a:gd name="T38" fmla="*/ 161 w 197"/>
                <a:gd name="T39" fmla="*/ 242 h 274"/>
                <a:gd name="T40" fmla="*/ 174 w 197"/>
                <a:gd name="T41" fmla="*/ 222 h 274"/>
                <a:gd name="T42" fmla="*/ 185 w 197"/>
                <a:gd name="T43" fmla="*/ 201 h 274"/>
                <a:gd name="T44" fmla="*/ 193 w 197"/>
                <a:gd name="T45" fmla="*/ 177 h 274"/>
                <a:gd name="T46" fmla="*/ 196 w 197"/>
                <a:gd name="T47" fmla="*/ 151 h 274"/>
                <a:gd name="T48" fmla="*/ 196 w 197"/>
                <a:gd name="T49" fmla="*/ 122 h 274"/>
                <a:gd name="T50" fmla="*/ 193 w 197"/>
                <a:gd name="T51" fmla="*/ 96 h 274"/>
                <a:gd name="T52" fmla="*/ 185 w 197"/>
                <a:gd name="T53" fmla="*/ 71 h 274"/>
                <a:gd name="T54" fmla="*/ 174 w 197"/>
                <a:gd name="T55" fmla="*/ 50 h 274"/>
                <a:gd name="T56" fmla="*/ 161 w 197"/>
                <a:gd name="T57" fmla="*/ 31 h 274"/>
                <a:gd name="T58" fmla="*/ 146 w 197"/>
                <a:gd name="T59" fmla="*/ 16 h 274"/>
                <a:gd name="T60" fmla="*/ 128 w 197"/>
                <a:gd name="T61" fmla="*/ 6 h 274"/>
                <a:gd name="T62" fmla="*/ 109 w 197"/>
                <a:gd name="T63" fmla="*/ 0 h 2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7"/>
                <a:gd name="T97" fmla="*/ 0 h 274"/>
                <a:gd name="T98" fmla="*/ 197 w 197"/>
                <a:gd name="T99" fmla="*/ 274 h 2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7" h="274">
                  <a:moveTo>
                    <a:pt x="99" y="0"/>
                  </a:moveTo>
                  <a:lnTo>
                    <a:pt x="89" y="0"/>
                  </a:lnTo>
                  <a:lnTo>
                    <a:pt x="79" y="3"/>
                  </a:lnTo>
                  <a:lnTo>
                    <a:pt x="70" y="6"/>
                  </a:lnTo>
                  <a:lnTo>
                    <a:pt x="60" y="10"/>
                  </a:lnTo>
                  <a:lnTo>
                    <a:pt x="52" y="16"/>
                  </a:lnTo>
                  <a:lnTo>
                    <a:pt x="44" y="23"/>
                  </a:lnTo>
                  <a:lnTo>
                    <a:pt x="36" y="31"/>
                  </a:lnTo>
                  <a:lnTo>
                    <a:pt x="29" y="40"/>
                  </a:lnTo>
                  <a:lnTo>
                    <a:pt x="23" y="50"/>
                  </a:lnTo>
                  <a:lnTo>
                    <a:pt x="18" y="60"/>
                  </a:lnTo>
                  <a:lnTo>
                    <a:pt x="13" y="71"/>
                  </a:lnTo>
                  <a:lnTo>
                    <a:pt x="8" y="83"/>
                  </a:lnTo>
                  <a:lnTo>
                    <a:pt x="5" y="96"/>
                  </a:lnTo>
                  <a:lnTo>
                    <a:pt x="3" y="109"/>
                  </a:lnTo>
                  <a:lnTo>
                    <a:pt x="1" y="122"/>
                  </a:lnTo>
                  <a:lnTo>
                    <a:pt x="0" y="136"/>
                  </a:lnTo>
                  <a:lnTo>
                    <a:pt x="1" y="151"/>
                  </a:lnTo>
                  <a:lnTo>
                    <a:pt x="3" y="164"/>
                  </a:lnTo>
                  <a:lnTo>
                    <a:pt x="5" y="177"/>
                  </a:lnTo>
                  <a:lnTo>
                    <a:pt x="8" y="190"/>
                  </a:lnTo>
                  <a:lnTo>
                    <a:pt x="13" y="201"/>
                  </a:lnTo>
                  <a:lnTo>
                    <a:pt x="18" y="213"/>
                  </a:lnTo>
                  <a:lnTo>
                    <a:pt x="23" y="222"/>
                  </a:lnTo>
                  <a:lnTo>
                    <a:pt x="29" y="232"/>
                  </a:lnTo>
                  <a:lnTo>
                    <a:pt x="36" y="242"/>
                  </a:lnTo>
                  <a:lnTo>
                    <a:pt x="44" y="250"/>
                  </a:lnTo>
                  <a:lnTo>
                    <a:pt x="52" y="257"/>
                  </a:lnTo>
                  <a:lnTo>
                    <a:pt x="60" y="261"/>
                  </a:lnTo>
                  <a:lnTo>
                    <a:pt x="70" y="266"/>
                  </a:lnTo>
                  <a:lnTo>
                    <a:pt x="79" y="270"/>
                  </a:lnTo>
                  <a:lnTo>
                    <a:pt x="89" y="273"/>
                  </a:lnTo>
                  <a:lnTo>
                    <a:pt x="99" y="273"/>
                  </a:lnTo>
                  <a:lnTo>
                    <a:pt x="109" y="273"/>
                  </a:lnTo>
                  <a:lnTo>
                    <a:pt x="118" y="270"/>
                  </a:lnTo>
                  <a:lnTo>
                    <a:pt x="128" y="266"/>
                  </a:lnTo>
                  <a:lnTo>
                    <a:pt x="136" y="261"/>
                  </a:lnTo>
                  <a:lnTo>
                    <a:pt x="146" y="257"/>
                  </a:lnTo>
                  <a:lnTo>
                    <a:pt x="154" y="250"/>
                  </a:lnTo>
                  <a:lnTo>
                    <a:pt x="161" y="242"/>
                  </a:lnTo>
                  <a:lnTo>
                    <a:pt x="169" y="232"/>
                  </a:lnTo>
                  <a:lnTo>
                    <a:pt x="174" y="222"/>
                  </a:lnTo>
                  <a:lnTo>
                    <a:pt x="180" y="213"/>
                  </a:lnTo>
                  <a:lnTo>
                    <a:pt x="185" y="201"/>
                  </a:lnTo>
                  <a:lnTo>
                    <a:pt x="190" y="190"/>
                  </a:lnTo>
                  <a:lnTo>
                    <a:pt x="193" y="177"/>
                  </a:lnTo>
                  <a:lnTo>
                    <a:pt x="195" y="164"/>
                  </a:lnTo>
                  <a:lnTo>
                    <a:pt x="196" y="151"/>
                  </a:lnTo>
                  <a:lnTo>
                    <a:pt x="196" y="136"/>
                  </a:lnTo>
                  <a:lnTo>
                    <a:pt x="196" y="122"/>
                  </a:lnTo>
                  <a:lnTo>
                    <a:pt x="195" y="109"/>
                  </a:lnTo>
                  <a:lnTo>
                    <a:pt x="193" y="96"/>
                  </a:lnTo>
                  <a:lnTo>
                    <a:pt x="190" y="83"/>
                  </a:lnTo>
                  <a:lnTo>
                    <a:pt x="185" y="71"/>
                  </a:lnTo>
                  <a:lnTo>
                    <a:pt x="180" y="60"/>
                  </a:lnTo>
                  <a:lnTo>
                    <a:pt x="174" y="50"/>
                  </a:lnTo>
                  <a:lnTo>
                    <a:pt x="169" y="40"/>
                  </a:lnTo>
                  <a:lnTo>
                    <a:pt x="161" y="31"/>
                  </a:lnTo>
                  <a:lnTo>
                    <a:pt x="154" y="23"/>
                  </a:lnTo>
                  <a:lnTo>
                    <a:pt x="146" y="16"/>
                  </a:lnTo>
                  <a:lnTo>
                    <a:pt x="136" y="10"/>
                  </a:lnTo>
                  <a:lnTo>
                    <a:pt x="128" y="6"/>
                  </a:lnTo>
                  <a:lnTo>
                    <a:pt x="118" y="3"/>
                  </a:lnTo>
                  <a:lnTo>
                    <a:pt x="109" y="0"/>
                  </a:lnTo>
                  <a:lnTo>
                    <a:pt x="99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96"/>
            <p:cNvSpPr>
              <a:spLocks/>
            </p:cNvSpPr>
            <p:nvPr/>
          </p:nvSpPr>
          <p:spPr bwMode="auto">
            <a:xfrm>
              <a:off x="2381" y="1888"/>
              <a:ext cx="279" cy="725"/>
            </a:xfrm>
            <a:custGeom>
              <a:avLst/>
              <a:gdLst>
                <a:gd name="T0" fmla="*/ 0 w 279"/>
                <a:gd name="T1" fmla="*/ 0 h 725"/>
                <a:gd name="T2" fmla="*/ 36 w 279"/>
                <a:gd name="T3" fmla="*/ 31 h 725"/>
                <a:gd name="T4" fmla="*/ 71 w 279"/>
                <a:gd name="T5" fmla="*/ 65 h 725"/>
                <a:gd name="T6" fmla="*/ 106 w 279"/>
                <a:gd name="T7" fmla="*/ 100 h 725"/>
                <a:gd name="T8" fmla="*/ 141 w 279"/>
                <a:gd name="T9" fmla="*/ 136 h 725"/>
                <a:gd name="T10" fmla="*/ 175 w 279"/>
                <a:gd name="T11" fmla="*/ 175 h 725"/>
                <a:gd name="T12" fmla="*/ 210 w 279"/>
                <a:gd name="T13" fmla="*/ 213 h 725"/>
                <a:gd name="T14" fmla="*/ 244 w 279"/>
                <a:gd name="T15" fmla="*/ 250 h 725"/>
                <a:gd name="T16" fmla="*/ 278 w 279"/>
                <a:gd name="T17" fmla="*/ 286 h 725"/>
                <a:gd name="T18" fmla="*/ 276 w 279"/>
                <a:gd name="T19" fmla="*/ 339 h 725"/>
                <a:gd name="T20" fmla="*/ 275 w 279"/>
                <a:gd name="T21" fmla="*/ 395 h 725"/>
                <a:gd name="T22" fmla="*/ 273 w 279"/>
                <a:gd name="T23" fmla="*/ 448 h 725"/>
                <a:gd name="T24" fmla="*/ 271 w 279"/>
                <a:gd name="T25" fmla="*/ 503 h 725"/>
                <a:gd name="T26" fmla="*/ 268 w 279"/>
                <a:gd name="T27" fmla="*/ 557 h 725"/>
                <a:gd name="T28" fmla="*/ 266 w 279"/>
                <a:gd name="T29" fmla="*/ 612 h 725"/>
                <a:gd name="T30" fmla="*/ 263 w 279"/>
                <a:gd name="T31" fmla="*/ 668 h 725"/>
                <a:gd name="T32" fmla="*/ 260 w 279"/>
                <a:gd name="T33" fmla="*/ 724 h 725"/>
                <a:gd name="T34" fmla="*/ 257 w 279"/>
                <a:gd name="T35" fmla="*/ 668 h 725"/>
                <a:gd name="T36" fmla="*/ 252 w 279"/>
                <a:gd name="T37" fmla="*/ 611 h 725"/>
                <a:gd name="T38" fmla="*/ 247 w 279"/>
                <a:gd name="T39" fmla="*/ 554 h 725"/>
                <a:gd name="T40" fmla="*/ 242 w 279"/>
                <a:gd name="T41" fmla="*/ 497 h 725"/>
                <a:gd name="T42" fmla="*/ 237 w 279"/>
                <a:gd name="T43" fmla="*/ 442 h 725"/>
                <a:gd name="T44" fmla="*/ 231 w 279"/>
                <a:gd name="T45" fmla="*/ 386 h 725"/>
                <a:gd name="T46" fmla="*/ 223 w 279"/>
                <a:gd name="T47" fmla="*/ 334 h 725"/>
                <a:gd name="T48" fmla="*/ 214 w 279"/>
                <a:gd name="T49" fmla="*/ 282 h 725"/>
                <a:gd name="T50" fmla="*/ 188 w 279"/>
                <a:gd name="T51" fmla="*/ 245 h 725"/>
                <a:gd name="T52" fmla="*/ 162 w 279"/>
                <a:gd name="T53" fmla="*/ 208 h 725"/>
                <a:gd name="T54" fmla="*/ 136 w 279"/>
                <a:gd name="T55" fmla="*/ 172 h 725"/>
                <a:gd name="T56" fmla="*/ 109 w 279"/>
                <a:gd name="T57" fmla="*/ 138 h 725"/>
                <a:gd name="T58" fmla="*/ 83 w 279"/>
                <a:gd name="T59" fmla="*/ 102 h 725"/>
                <a:gd name="T60" fmla="*/ 55 w 279"/>
                <a:gd name="T61" fmla="*/ 68 h 725"/>
                <a:gd name="T62" fmla="*/ 29 w 279"/>
                <a:gd name="T63" fmla="*/ 34 h 725"/>
                <a:gd name="T64" fmla="*/ 0 w 279"/>
                <a:gd name="T65" fmla="*/ 0 h 72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9"/>
                <a:gd name="T100" fmla="*/ 0 h 725"/>
                <a:gd name="T101" fmla="*/ 279 w 279"/>
                <a:gd name="T102" fmla="*/ 725 h 72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9" h="725">
                  <a:moveTo>
                    <a:pt x="0" y="0"/>
                  </a:moveTo>
                  <a:lnTo>
                    <a:pt x="36" y="31"/>
                  </a:lnTo>
                  <a:lnTo>
                    <a:pt x="71" y="65"/>
                  </a:lnTo>
                  <a:lnTo>
                    <a:pt x="106" y="100"/>
                  </a:lnTo>
                  <a:lnTo>
                    <a:pt x="141" y="136"/>
                  </a:lnTo>
                  <a:lnTo>
                    <a:pt x="175" y="175"/>
                  </a:lnTo>
                  <a:lnTo>
                    <a:pt x="210" y="213"/>
                  </a:lnTo>
                  <a:lnTo>
                    <a:pt x="244" y="250"/>
                  </a:lnTo>
                  <a:lnTo>
                    <a:pt x="278" y="286"/>
                  </a:lnTo>
                  <a:lnTo>
                    <a:pt x="276" y="339"/>
                  </a:lnTo>
                  <a:lnTo>
                    <a:pt x="275" y="395"/>
                  </a:lnTo>
                  <a:lnTo>
                    <a:pt x="273" y="448"/>
                  </a:lnTo>
                  <a:lnTo>
                    <a:pt x="271" y="503"/>
                  </a:lnTo>
                  <a:lnTo>
                    <a:pt x="268" y="557"/>
                  </a:lnTo>
                  <a:lnTo>
                    <a:pt x="266" y="612"/>
                  </a:lnTo>
                  <a:lnTo>
                    <a:pt x="263" y="668"/>
                  </a:lnTo>
                  <a:lnTo>
                    <a:pt x="260" y="724"/>
                  </a:lnTo>
                  <a:lnTo>
                    <a:pt x="257" y="668"/>
                  </a:lnTo>
                  <a:lnTo>
                    <a:pt x="252" y="611"/>
                  </a:lnTo>
                  <a:lnTo>
                    <a:pt x="247" y="554"/>
                  </a:lnTo>
                  <a:lnTo>
                    <a:pt x="242" y="497"/>
                  </a:lnTo>
                  <a:lnTo>
                    <a:pt x="237" y="442"/>
                  </a:lnTo>
                  <a:lnTo>
                    <a:pt x="231" y="386"/>
                  </a:lnTo>
                  <a:lnTo>
                    <a:pt x="223" y="334"/>
                  </a:lnTo>
                  <a:lnTo>
                    <a:pt x="214" y="282"/>
                  </a:lnTo>
                  <a:lnTo>
                    <a:pt x="188" y="245"/>
                  </a:lnTo>
                  <a:lnTo>
                    <a:pt x="162" y="208"/>
                  </a:lnTo>
                  <a:lnTo>
                    <a:pt x="136" y="172"/>
                  </a:lnTo>
                  <a:lnTo>
                    <a:pt x="109" y="138"/>
                  </a:lnTo>
                  <a:lnTo>
                    <a:pt x="83" y="102"/>
                  </a:lnTo>
                  <a:lnTo>
                    <a:pt x="55" y="68"/>
                  </a:lnTo>
                  <a:lnTo>
                    <a:pt x="29" y="34"/>
                  </a:lnTo>
                  <a:lnTo>
                    <a:pt x="0" y="0"/>
                  </a:lnTo>
                </a:path>
              </a:pathLst>
            </a:custGeom>
            <a:solidFill>
              <a:srgbClr val="E0B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97"/>
            <p:cNvSpPr>
              <a:spLocks/>
            </p:cNvSpPr>
            <p:nvPr/>
          </p:nvSpPr>
          <p:spPr bwMode="auto">
            <a:xfrm>
              <a:off x="2287" y="2247"/>
              <a:ext cx="131" cy="279"/>
            </a:xfrm>
            <a:custGeom>
              <a:avLst/>
              <a:gdLst>
                <a:gd name="T0" fmla="*/ 120 w 131"/>
                <a:gd name="T1" fmla="*/ 0 h 279"/>
                <a:gd name="T2" fmla="*/ 113 w 131"/>
                <a:gd name="T3" fmla="*/ 5 h 279"/>
                <a:gd name="T4" fmla="*/ 107 w 131"/>
                <a:gd name="T5" fmla="*/ 10 h 279"/>
                <a:gd name="T6" fmla="*/ 102 w 131"/>
                <a:gd name="T7" fmla="*/ 18 h 279"/>
                <a:gd name="T8" fmla="*/ 97 w 131"/>
                <a:gd name="T9" fmla="*/ 26 h 279"/>
                <a:gd name="T10" fmla="*/ 89 w 131"/>
                <a:gd name="T11" fmla="*/ 47 h 279"/>
                <a:gd name="T12" fmla="*/ 84 w 131"/>
                <a:gd name="T13" fmla="*/ 70 h 279"/>
                <a:gd name="T14" fmla="*/ 79 w 131"/>
                <a:gd name="T15" fmla="*/ 92 h 279"/>
                <a:gd name="T16" fmla="*/ 78 w 131"/>
                <a:gd name="T17" fmla="*/ 114 h 279"/>
                <a:gd name="T18" fmla="*/ 78 w 131"/>
                <a:gd name="T19" fmla="*/ 133 h 279"/>
                <a:gd name="T20" fmla="*/ 78 w 131"/>
                <a:gd name="T21" fmla="*/ 146 h 279"/>
                <a:gd name="T22" fmla="*/ 78 w 131"/>
                <a:gd name="T23" fmla="*/ 162 h 279"/>
                <a:gd name="T24" fmla="*/ 79 w 131"/>
                <a:gd name="T25" fmla="*/ 180 h 279"/>
                <a:gd name="T26" fmla="*/ 83 w 131"/>
                <a:gd name="T27" fmla="*/ 200 h 279"/>
                <a:gd name="T28" fmla="*/ 87 w 131"/>
                <a:gd name="T29" fmla="*/ 219 h 279"/>
                <a:gd name="T30" fmla="*/ 96 w 131"/>
                <a:gd name="T31" fmla="*/ 237 h 279"/>
                <a:gd name="T32" fmla="*/ 104 w 131"/>
                <a:gd name="T33" fmla="*/ 253 h 279"/>
                <a:gd name="T34" fmla="*/ 109 w 131"/>
                <a:gd name="T35" fmla="*/ 261 h 279"/>
                <a:gd name="T36" fmla="*/ 115 w 131"/>
                <a:gd name="T37" fmla="*/ 268 h 279"/>
                <a:gd name="T38" fmla="*/ 122 w 131"/>
                <a:gd name="T39" fmla="*/ 273 h 279"/>
                <a:gd name="T40" fmla="*/ 130 w 131"/>
                <a:gd name="T41" fmla="*/ 278 h 279"/>
                <a:gd name="T42" fmla="*/ 115 w 131"/>
                <a:gd name="T43" fmla="*/ 278 h 279"/>
                <a:gd name="T44" fmla="*/ 102 w 131"/>
                <a:gd name="T45" fmla="*/ 278 h 279"/>
                <a:gd name="T46" fmla="*/ 89 w 131"/>
                <a:gd name="T47" fmla="*/ 274 h 279"/>
                <a:gd name="T48" fmla="*/ 78 w 131"/>
                <a:gd name="T49" fmla="*/ 270 h 279"/>
                <a:gd name="T50" fmla="*/ 66 w 131"/>
                <a:gd name="T51" fmla="*/ 263 h 279"/>
                <a:gd name="T52" fmla="*/ 55 w 131"/>
                <a:gd name="T53" fmla="*/ 257 h 279"/>
                <a:gd name="T54" fmla="*/ 45 w 131"/>
                <a:gd name="T55" fmla="*/ 247 h 279"/>
                <a:gd name="T56" fmla="*/ 37 w 131"/>
                <a:gd name="T57" fmla="*/ 239 h 279"/>
                <a:gd name="T58" fmla="*/ 29 w 131"/>
                <a:gd name="T59" fmla="*/ 227 h 279"/>
                <a:gd name="T60" fmla="*/ 22 w 131"/>
                <a:gd name="T61" fmla="*/ 216 h 279"/>
                <a:gd name="T62" fmla="*/ 16 w 131"/>
                <a:gd name="T63" fmla="*/ 205 h 279"/>
                <a:gd name="T64" fmla="*/ 11 w 131"/>
                <a:gd name="T65" fmla="*/ 192 h 279"/>
                <a:gd name="T66" fmla="*/ 6 w 131"/>
                <a:gd name="T67" fmla="*/ 179 h 279"/>
                <a:gd name="T68" fmla="*/ 3 w 131"/>
                <a:gd name="T69" fmla="*/ 164 h 279"/>
                <a:gd name="T70" fmla="*/ 1 w 131"/>
                <a:gd name="T71" fmla="*/ 151 h 279"/>
                <a:gd name="T72" fmla="*/ 0 w 131"/>
                <a:gd name="T73" fmla="*/ 136 h 279"/>
                <a:gd name="T74" fmla="*/ 0 w 131"/>
                <a:gd name="T75" fmla="*/ 122 h 279"/>
                <a:gd name="T76" fmla="*/ 1 w 131"/>
                <a:gd name="T77" fmla="*/ 109 h 279"/>
                <a:gd name="T78" fmla="*/ 5 w 131"/>
                <a:gd name="T79" fmla="*/ 96 h 279"/>
                <a:gd name="T80" fmla="*/ 8 w 131"/>
                <a:gd name="T81" fmla="*/ 83 h 279"/>
                <a:gd name="T82" fmla="*/ 13 w 131"/>
                <a:gd name="T83" fmla="*/ 71 h 279"/>
                <a:gd name="T84" fmla="*/ 19 w 131"/>
                <a:gd name="T85" fmla="*/ 60 h 279"/>
                <a:gd name="T86" fmla="*/ 26 w 131"/>
                <a:gd name="T87" fmla="*/ 50 h 279"/>
                <a:gd name="T88" fmla="*/ 34 w 131"/>
                <a:gd name="T89" fmla="*/ 40 h 279"/>
                <a:gd name="T90" fmla="*/ 42 w 131"/>
                <a:gd name="T91" fmla="*/ 31 h 279"/>
                <a:gd name="T92" fmla="*/ 52 w 131"/>
                <a:gd name="T93" fmla="*/ 24 h 279"/>
                <a:gd name="T94" fmla="*/ 61 w 131"/>
                <a:gd name="T95" fmla="*/ 16 h 279"/>
                <a:gd name="T96" fmla="*/ 73 w 131"/>
                <a:gd name="T97" fmla="*/ 11 h 279"/>
                <a:gd name="T98" fmla="*/ 84 w 131"/>
                <a:gd name="T99" fmla="*/ 6 h 279"/>
                <a:gd name="T100" fmla="*/ 96 w 131"/>
                <a:gd name="T101" fmla="*/ 3 h 279"/>
                <a:gd name="T102" fmla="*/ 107 w 131"/>
                <a:gd name="T103" fmla="*/ 1 h 279"/>
                <a:gd name="T104" fmla="*/ 120 w 131"/>
                <a:gd name="T105" fmla="*/ 0 h 27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1"/>
                <a:gd name="T160" fmla="*/ 0 h 279"/>
                <a:gd name="T161" fmla="*/ 131 w 131"/>
                <a:gd name="T162" fmla="*/ 279 h 27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1" h="279">
                  <a:moveTo>
                    <a:pt x="120" y="0"/>
                  </a:moveTo>
                  <a:lnTo>
                    <a:pt x="113" y="5"/>
                  </a:lnTo>
                  <a:lnTo>
                    <a:pt x="107" y="10"/>
                  </a:lnTo>
                  <a:lnTo>
                    <a:pt x="102" y="18"/>
                  </a:lnTo>
                  <a:lnTo>
                    <a:pt x="97" y="26"/>
                  </a:lnTo>
                  <a:lnTo>
                    <a:pt x="89" y="47"/>
                  </a:lnTo>
                  <a:lnTo>
                    <a:pt x="84" y="70"/>
                  </a:lnTo>
                  <a:lnTo>
                    <a:pt x="79" y="92"/>
                  </a:lnTo>
                  <a:lnTo>
                    <a:pt x="78" y="114"/>
                  </a:lnTo>
                  <a:lnTo>
                    <a:pt x="78" y="133"/>
                  </a:lnTo>
                  <a:lnTo>
                    <a:pt x="78" y="146"/>
                  </a:lnTo>
                  <a:lnTo>
                    <a:pt x="78" y="162"/>
                  </a:lnTo>
                  <a:lnTo>
                    <a:pt x="79" y="180"/>
                  </a:lnTo>
                  <a:lnTo>
                    <a:pt x="83" y="200"/>
                  </a:lnTo>
                  <a:lnTo>
                    <a:pt x="87" y="219"/>
                  </a:lnTo>
                  <a:lnTo>
                    <a:pt x="96" y="237"/>
                  </a:lnTo>
                  <a:lnTo>
                    <a:pt x="104" y="253"/>
                  </a:lnTo>
                  <a:lnTo>
                    <a:pt x="109" y="261"/>
                  </a:lnTo>
                  <a:lnTo>
                    <a:pt x="115" y="268"/>
                  </a:lnTo>
                  <a:lnTo>
                    <a:pt x="122" y="273"/>
                  </a:lnTo>
                  <a:lnTo>
                    <a:pt x="130" y="278"/>
                  </a:lnTo>
                  <a:lnTo>
                    <a:pt x="115" y="278"/>
                  </a:lnTo>
                  <a:lnTo>
                    <a:pt x="102" y="278"/>
                  </a:lnTo>
                  <a:lnTo>
                    <a:pt x="89" y="274"/>
                  </a:lnTo>
                  <a:lnTo>
                    <a:pt x="78" y="270"/>
                  </a:lnTo>
                  <a:lnTo>
                    <a:pt x="66" y="263"/>
                  </a:lnTo>
                  <a:lnTo>
                    <a:pt x="55" y="257"/>
                  </a:lnTo>
                  <a:lnTo>
                    <a:pt x="45" y="247"/>
                  </a:lnTo>
                  <a:lnTo>
                    <a:pt x="37" y="239"/>
                  </a:lnTo>
                  <a:lnTo>
                    <a:pt x="29" y="227"/>
                  </a:lnTo>
                  <a:lnTo>
                    <a:pt x="22" y="216"/>
                  </a:lnTo>
                  <a:lnTo>
                    <a:pt x="16" y="205"/>
                  </a:lnTo>
                  <a:lnTo>
                    <a:pt x="11" y="192"/>
                  </a:lnTo>
                  <a:lnTo>
                    <a:pt x="6" y="179"/>
                  </a:lnTo>
                  <a:lnTo>
                    <a:pt x="3" y="164"/>
                  </a:lnTo>
                  <a:lnTo>
                    <a:pt x="1" y="151"/>
                  </a:lnTo>
                  <a:lnTo>
                    <a:pt x="0" y="136"/>
                  </a:lnTo>
                  <a:lnTo>
                    <a:pt x="0" y="122"/>
                  </a:lnTo>
                  <a:lnTo>
                    <a:pt x="1" y="109"/>
                  </a:lnTo>
                  <a:lnTo>
                    <a:pt x="5" y="96"/>
                  </a:lnTo>
                  <a:lnTo>
                    <a:pt x="8" y="83"/>
                  </a:lnTo>
                  <a:lnTo>
                    <a:pt x="13" y="71"/>
                  </a:lnTo>
                  <a:lnTo>
                    <a:pt x="19" y="60"/>
                  </a:lnTo>
                  <a:lnTo>
                    <a:pt x="26" y="50"/>
                  </a:lnTo>
                  <a:lnTo>
                    <a:pt x="34" y="40"/>
                  </a:lnTo>
                  <a:lnTo>
                    <a:pt x="42" y="31"/>
                  </a:lnTo>
                  <a:lnTo>
                    <a:pt x="52" y="24"/>
                  </a:lnTo>
                  <a:lnTo>
                    <a:pt x="61" y="16"/>
                  </a:lnTo>
                  <a:lnTo>
                    <a:pt x="73" y="11"/>
                  </a:lnTo>
                  <a:lnTo>
                    <a:pt x="84" y="6"/>
                  </a:lnTo>
                  <a:lnTo>
                    <a:pt x="96" y="3"/>
                  </a:lnTo>
                  <a:lnTo>
                    <a:pt x="107" y="1"/>
                  </a:lnTo>
                  <a:lnTo>
                    <a:pt x="12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98"/>
            <p:cNvSpPr>
              <a:spLocks/>
            </p:cNvSpPr>
            <p:nvPr/>
          </p:nvSpPr>
          <p:spPr bwMode="auto">
            <a:xfrm>
              <a:off x="2360" y="2244"/>
              <a:ext cx="50" cy="155"/>
            </a:xfrm>
            <a:custGeom>
              <a:avLst/>
              <a:gdLst>
                <a:gd name="T0" fmla="*/ 10 w 50"/>
                <a:gd name="T1" fmla="*/ 149 h 155"/>
                <a:gd name="T2" fmla="*/ 8 w 50"/>
                <a:gd name="T3" fmla="*/ 136 h 155"/>
                <a:gd name="T4" fmla="*/ 10 w 50"/>
                <a:gd name="T5" fmla="*/ 117 h 155"/>
                <a:gd name="T6" fmla="*/ 11 w 50"/>
                <a:gd name="T7" fmla="*/ 95 h 155"/>
                <a:gd name="T8" fmla="*/ 14 w 50"/>
                <a:gd name="T9" fmla="*/ 73 h 155"/>
                <a:gd name="T10" fmla="*/ 21 w 50"/>
                <a:gd name="T11" fmla="*/ 52 h 155"/>
                <a:gd name="T12" fmla="*/ 27 w 50"/>
                <a:gd name="T13" fmla="*/ 30 h 155"/>
                <a:gd name="T14" fmla="*/ 32 w 50"/>
                <a:gd name="T15" fmla="*/ 22 h 155"/>
                <a:gd name="T16" fmla="*/ 37 w 50"/>
                <a:gd name="T17" fmla="*/ 16 h 155"/>
                <a:gd name="T18" fmla="*/ 44 w 50"/>
                <a:gd name="T19" fmla="*/ 11 h 155"/>
                <a:gd name="T20" fmla="*/ 49 w 50"/>
                <a:gd name="T21" fmla="*/ 6 h 155"/>
                <a:gd name="T22" fmla="*/ 45 w 50"/>
                <a:gd name="T23" fmla="*/ 0 h 155"/>
                <a:gd name="T24" fmla="*/ 37 w 50"/>
                <a:gd name="T25" fmla="*/ 4 h 155"/>
                <a:gd name="T26" fmla="*/ 31 w 50"/>
                <a:gd name="T27" fmla="*/ 11 h 155"/>
                <a:gd name="T28" fmla="*/ 26 w 50"/>
                <a:gd name="T29" fmla="*/ 19 h 155"/>
                <a:gd name="T30" fmla="*/ 21 w 50"/>
                <a:gd name="T31" fmla="*/ 27 h 155"/>
                <a:gd name="T32" fmla="*/ 13 w 50"/>
                <a:gd name="T33" fmla="*/ 48 h 155"/>
                <a:gd name="T34" fmla="*/ 6 w 50"/>
                <a:gd name="T35" fmla="*/ 71 h 155"/>
                <a:gd name="T36" fmla="*/ 3 w 50"/>
                <a:gd name="T37" fmla="*/ 94 h 155"/>
                <a:gd name="T38" fmla="*/ 1 w 50"/>
                <a:gd name="T39" fmla="*/ 117 h 155"/>
                <a:gd name="T40" fmla="*/ 0 w 50"/>
                <a:gd name="T41" fmla="*/ 136 h 155"/>
                <a:gd name="T42" fmla="*/ 0 w 50"/>
                <a:gd name="T43" fmla="*/ 151 h 155"/>
                <a:gd name="T44" fmla="*/ 0 w 50"/>
                <a:gd name="T45" fmla="*/ 149 h 155"/>
                <a:gd name="T46" fmla="*/ 0 w 50"/>
                <a:gd name="T47" fmla="*/ 151 h 155"/>
                <a:gd name="T48" fmla="*/ 1 w 50"/>
                <a:gd name="T49" fmla="*/ 152 h 155"/>
                <a:gd name="T50" fmla="*/ 3 w 50"/>
                <a:gd name="T51" fmla="*/ 154 h 155"/>
                <a:gd name="T52" fmla="*/ 5 w 50"/>
                <a:gd name="T53" fmla="*/ 154 h 155"/>
                <a:gd name="T54" fmla="*/ 6 w 50"/>
                <a:gd name="T55" fmla="*/ 154 h 155"/>
                <a:gd name="T56" fmla="*/ 8 w 50"/>
                <a:gd name="T57" fmla="*/ 152 h 155"/>
                <a:gd name="T58" fmla="*/ 8 w 50"/>
                <a:gd name="T59" fmla="*/ 151 h 155"/>
                <a:gd name="T60" fmla="*/ 10 w 50"/>
                <a:gd name="T61" fmla="*/ 149 h 1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0"/>
                <a:gd name="T94" fmla="*/ 0 h 155"/>
                <a:gd name="T95" fmla="*/ 50 w 50"/>
                <a:gd name="T96" fmla="*/ 155 h 15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0" h="155">
                  <a:moveTo>
                    <a:pt x="10" y="149"/>
                  </a:moveTo>
                  <a:lnTo>
                    <a:pt x="8" y="136"/>
                  </a:lnTo>
                  <a:lnTo>
                    <a:pt x="10" y="117"/>
                  </a:lnTo>
                  <a:lnTo>
                    <a:pt x="11" y="95"/>
                  </a:lnTo>
                  <a:lnTo>
                    <a:pt x="14" y="73"/>
                  </a:lnTo>
                  <a:lnTo>
                    <a:pt x="21" y="52"/>
                  </a:lnTo>
                  <a:lnTo>
                    <a:pt x="27" y="30"/>
                  </a:lnTo>
                  <a:lnTo>
                    <a:pt x="32" y="22"/>
                  </a:lnTo>
                  <a:lnTo>
                    <a:pt x="37" y="16"/>
                  </a:lnTo>
                  <a:lnTo>
                    <a:pt x="44" y="11"/>
                  </a:lnTo>
                  <a:lnTo>
                    <a:pt x="49" y="6"/>
                  </a:lnTo>
                  <a:lnTo>
                    <a:pt x="45" y="0"/>
                  </a:lnTo>
                  <a:lnTo>
                    <a:pt x="37" y="4"/>
                  </a:lnTo>
                  <a:lnTo>
                    <a:pt x="31" y="11"/>
                  </a:lnTo>
                  <a:lnTo>
                    <a:pt x="26" y="19"/>
                  </a:lnTo>
                  <a:lnTo>
                    <a:pt x="21" y="27"/>
                  </a:lnTo>
                  <a:lnTo>
                    <a:pt x="13" y="48"/>
                  </a:lnTo>
                  <a:lnTo>
                    <a:pt x="6" y="71"/>
                  </a:lnTo>
                  <a:lnTo>
                    <a:pt x="3" y="94"/>
                  </a:lnTo>
                  <a:lnTo>
                    <a:pt x="1" y="117"/>
                  </a:lnTo>
                  <a:lnTo>
                    <a:pt x="0" y="136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0" y="151"/>
                  </a:lnTo>
                  <a:lnTo>
                    <a:pt x="1" y="152"/>
                  </a:lnTo>
                  <a:lnTo>
                    <a:pt x="3" y="154"/>
                  </a:lnTo>
                  <a:lnTo>
                    <a:pt x="5" y="154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8" y="151"/>
                  </a:lnTo>
                  <a:lnTo>
                    <a:pt x="10" y="14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99"/>
            <p:cNvSpPr>
              <a:spLocks/>
            </p:cNvSpPr>
            <p:nvPr/>
          </p:nvSpPr>
          <p:spPr bwMode="auto">
            <a:xfrm>
              <a:off x="2360" y="2393"/>
              <a:ext cx="61" cy="138"/>
            </a:xfrm>
            <a:custGeom>
              <a:avLst/>
              <a:gdLst>
                <a:gd name="T0" fmla="*/ 57 w 61"/>
                <a:gd name="T1" fmla="*/ 137 h 138"/>
                <a:gd name="T2" fmla="*/ 58 w 61"/>
                <a:gd name="T3" fmla="*/ 128 h 138"/>
                <a:gd name="T4" fmla="*/ 52 w 61"/>
                <a:gd name="T5" fmla="*/ 124 h 138"/>
                <a:gd name="T6" fmla="*/ 45 w 61"/>
                <a:gd name="T7" fmla="*/ 119 h 138"/>
                <a:gd name="T8" fmla="*/ 39 w 61"/>
                <a:gd name="T9" fmla="*/ 112 h 138"/>
                <a:gd name="T10" fmla="*/ 34 w 61"/>
                <a:gd name="T11" fmla="*/ 106 h 138"/>
                <a:gd name="T12" fmla="*/ 26 w 61"/>
                <a:gd name="T13" fmla="*/ 89 h 138"/>
                <a:gd name="T14" fmla="*/ 19 w 61"/>
                <a:gd name="T15" fmla="*/ 72 h 138"/>
                <a:gd name="T16" fmla="*/ 14 w 61"/>
                <a:gd name="T17" fmla="*/ 52 h 138"/>
                <a:gd name="T18" fmla="*/ 11 w 61"/>
                <a:gd name="T19" fmla="*/ 34 h 138"/>
                <a:gd name="T20" fmla="*/ 10 w 61"/>
                <a:gd name="T21" fmla="*/ 16 h 138"/>
                <a:gd name="T22" fmla="*/ 10 w 61"/>
                <a:gd name="T23" fmla="*/ 0 h 138"/>
                <a:gd name="T24" fmla="*/ 0 w 61"/>
                <a:gd name="T25" fmla="*/ 0 h 138"/>
                <a:gd name="T26" fmla="*/ 1 w 61"/>
                <a:gd name="T27" fmla="*/ 16 h 138"/>
                <a:gd name="T28" fmla="*/ 3 w 61"/>
                <a:gd name="T29" fmla="*/ 34 h 138"/>
                <a:gd name="T30" fmla="*/ 6 w 61"/>
                <a:gd name="T31" fmla="*/ 54 h 138"/>
                <a:gd name="T32" fmla="*/ 11 w 61"/>
                <a:gd name="T33" fmla="*/ 73 h 138"/>
                <a:gd name="T34" fmla="*/ 18 w 61"/>
                <a:gd name="T35" fmla="*/ 93 h 138"/>
                <a:gd name="T36" fmla="*/ 27 w 61"/>
                <a:gd name="T37" fmla="*/ 111 h 138"/>
                <a:gd name="T38" fmla="*/ 32 w 61"/>
                <a:gd name="T39" fmla="*/ 119 h 138"/>
                <a:gd name="T40" fmla="*/ 39 w 61"/>
                <a:gd name="T41" fmla="*/ 125 h 138"/>
                <a:gd name="T42" fmla="*/ 47 w 61"/>
                <a:gd name="T43" fmla="*/ 132 h 138"/>
                <a:gd name="T44" fmla="*/ 53 w 61"/>
                <a:gd name="T45" fmla="*/ 137 h 138"/>
                <a:gd name="T46" fmla="*/ 55 w 61"/>
                <a:gd name="T47" fmla="*/ 128 h 138"/>
                <a:gd name="T48" fmla="*/ 53 w 61"/>
                <a:gd name="T49" fmla="*/ 137 h 138"/>
                <a:gd name="T50" fmla="*/ 57 w 61"/>
                <a:gd name="T51" fmla="*/ 137 h 138"/>
                <a:gd name="T52" fmla="*/ 58 w 61"/>
                <a:gd name="T53" fmla="*/ 137 h 138"/>
                <a:gd name="T54" fmla="*/ 58 w 61"/>
                <a:gd name="T55" fmla="*/ 135 h 138"/>
                <a:gd name="T56" fmla="*/ 60 w 61"/>
                <a:gd name="T57" fmla="*/ 135 h 138"/>
                <a:gd name="T58" fmla="*/ 60 w 61"/>
                <a:gd name="T59" fmla="*/ 133 h 138"/>
                <a:gd name="T60" fmla="*/ 60 w 61"/>
                <a:gd name="T61" fmla="*/ 132 h 138"/>
                <a:gd name="T62" fmla="*/ 60 w 61"/>
                <a:gd name="T63" fmla="*/ 130 h 138"/>
                <a:gd name="T64" fmla="*/ 58 w 61"/>
                <a:gd name="T65" fmla="*/ 128 h 138"/>
                <a:gd name="T66" fmla="*/ 57 w 61"/>
                <a:gd name="T67" fmla="*/ 137 h 13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1"/>
                <a:gd name="T103" fmla="*/ 0 h 138"/>
                <a:gd name="T104" fmla="*/ 61 w 61"/>
                <a:gd name="T105" fmla="*/ 138 h 13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1" h="138">
                  <a:moveTo>
                    <a:pt x="57" y="137"/>
                  </a:moveTo>
                  <a:lnTo>
                    <a:pt x="58" y="128"/>
                  </a:lnTo>
                  <a:lnTo>
                    <a:pt x="52" y="124"/>
                  </a:lnTo>
                  <a:lnTo>
                    <a:pt x="45" y="119"/>
                  </a:lnTo>
                  <a:lnTo>
                    <a:pt x="39" y="112"/>
                  </a:lnTo>
                  <a:lnTo>
                    <a:pt x="34" y="106"/>
                  </a:lnTo>
                  <a:lnTo>
                    <a:pt x="26" y="89"/>
                  </a:lnTo>
                  <a:lnTo>
                    <a:pt x="19" y="72"/>
                  </a:lnTo>
                  <a:lnTo>
                    <a:pt x="14" y="52"/>
                  </a:lnTo>
                  <a:lnTo>
                    <a:pt x="11" y="34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" y="16"/>
                  </a:lnTo>
                  <a:lnTo>
                    <a:pt x="3" y="34"/>
                  </a:lnTo>
                  <a:lnTo>
                    <a:pt x="6" y="54"/>
                  </a:lnTo>
                  <a:lnTo>
                    <a:pt x="11" y="73"/>
                  </a:lnTo>
                  <a:lnTo>
                    <a:pt x="18" y="93"/>
                  </a:lnTo>
                  <a:lnTo>
                    <a:pt x="27" y="111"/>
                  </a:lnTo>
                  <a:lnTo>
                    <a:pt x="32" y="119"/>
                  </a:lnTo>
                  <a:lnTo>
                    <a:pt x="39" y="125"/>
                  </a:lnTo>
                  <a:lnTo>
                    <a:pt x="47" y="132"/>
                  </a:lnTo>
                  <a:lnTo>
                    <a:pt x="53" y="137"/>
                  </a:lnTo>
                  <a:lnTo>
                    <a:pt x="55" y="128"/>
                  </a:lnTo>
                  <a:lnTo>
                    <a:pt x="53" y="137"/>
                  </a:lnTo>
                  <a:lnTo>
                    <a:pt x="57" y="137"/>
                  </a:lnTo>
                  <a:lnTo>
                    <a:pt x="58" y="137"/>
                  </a:lnTo>
                  <a:lnTo>
                    <a:pt x="58" y="135"/>
                  </a:lnTo>
                  <a:lnTo>
                    <a:pt x="60" y="135"/>
                  </a:lnTo>
                  <a:lnTo>
                    <a:pt x="60" y="133"/>
                  </a:lnTo>
                  <a:lnTo>
                    <a:pt x="60" y="132"/>
                  </a:lnTo>
                  <a:lnTo>
                    <a:pt x="60" y="130"/>
                  </a:lnTo>
                  <a:lnTo>
                    <a:pt x="58" y="128"/>
                  </a:lnTo>
                  <a:lnTo>
                    <a:pt x="57" y="13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00"/>
            <p:cNvSpPr>
              <a:spLocks/>
            </p:cNvSpPr>
            <p:nvPr/>
          </p:nvSpPr>
          <p:spPr bwMode="auto">
            <a:xfrm>
              <a:off x="2282" y="2378"/>
              <a:ext cx="136" cy="153"/>
            </a:xfrm>
            <a:custGeom>
              <a:avLst/>
              <a:gdLst>
                <a:gd name="T0" fmla="*/ 0 w 136"/>
                <a:gd name="T1" fmla="*/ 5 h 153"/>
                <a:gd name="T2" fmla="*/ 1 w 136"/>
                <a:gd name="T3" fmla="*/ 20 h 153"/>
                <a:gd name="T4" fmla="*/ 3 w 136"/>
                <a:gd name="T5" fmla="*/ 35 h 153"/>
                <a:gd name="T6" fmla="*/ 6 w 136"/>
                <a:gd name="T7" fmla="*/ 49 h 153"/>
                <a:gd name="T8" fmla="*/ 11 w 136"/>
                <a:gd name="T9" fmla="*/ 62 h 153"/>
                <a:gd name="T10" fmla="*/ 16 w 136"/>
                <a:gd name="T11" fmla="*/ 75 h 153"/>
                <a:gd name="T12" fmla="*/ 23 w 136"/>
                <a:gd name="T13" fmla="*/ 88 h 153"/>
                <a:gd name="T14" fmla="*/ 31 w 136"/>
                <a:gd name="T15" fmla="*/ 100 h 153"/>
                <a:gd name="T16" fmla="*/ 39 w 136"/>
                <a:gd name="T17" fmla="*/ 109 h 153"/>
                <a:gd name="T18" fmla="*/ 49 w 136"/>
                <a:gd name="T19" fmla="*/ 119 h 153"/>
                <a:gd name="T20" fmla="*/ 58 w 136"/>
                <a:gd name="T21" fmla="*/ 129 h 153"/>
                <a:gd name="T22" fmla="*/ 68 w 136"/>
                <a:gd name="T23" fmla="*/ 135 h 153"/>
                <a:gd name="T24" fmla="*/ 81 w 136"/>
                <a:gd name="T25" fmla="*/ 142 h 153"/>
                <a:gd name="T26" fmla="*/ 92 w 136"/>
                <a:gd name="T27" fmla="*/ 147 h 153"/>
                <a:gd name="T28" fmla="*/ 105 w 136"/>
                <a:gd name="T29" fmla="*/ 150 h 153"/>
                <a:gd name="T30" fmla="*/ 120 w 136"/>
                <a:gd name="T31" fmla="*/ 152 h 153"/>
                <a:gd name="T32" fmla="*/ 135 w 136"/>
                <a:gd name="T33" fmla="*/ 152 h 153"/>
                <a:gd name="T34" fmla="*/ 133 w 136"/>
                <a:gd name="T35" fmla="*/ 143 h 153"/>
                <a:gd name="T36" fmla="*/ 120 w 136"/>
                <a:gd name="T37" fmla="*/ 143 h 153"/>
                <a:gd name="T38" fmla="*/ 107 w 136"/>
                <a:gd name="T39" fmla="*/ 142 h 153"/>
                <a:gd name="T40" fmla="*/ 96 w 136"/>
                <a:gd name="T41" fmla="*/ 139 h 153"/>
                <a:gd name="T42" fmla="*/ 84 w 136"/>
                <a:gd name="T43" fmla="*/ 134 h 153"/>
                <a:gd name="T44" fmla="*/ 73 w 136"/>
                <a:gd name="T45" fmla="*/ 129 h 153"/>
                <a:gd name="T46" fmla="*/ 63 w 136"/>
                <a:gd name="T47" fmla="*/ 122 h 153"/>
                <a:gd name="T48" fmla="*/ 53 w 136"/>
                <a:gd name="T49" fmla="*/ 114 h 153"/>
                <a:gd name="T50" fmla="*/ 45 w 136"/>
                <a:gd name="T51" fmla="*/ 104 h 153"/>
                <a:gd name="T52" fmla="*/ 37 w 136"/>
                <a:gd name="T53" fmla="*/ 95 h 153"/>
                <a:gd name="T54" fmla="*/ 31 w 136"/>
                <a:gd name="T55" fmla="*/ 83 h 153"/>
                <a:gd name="T56" fmla="*/ 24 w 136"/>
                <a:gd name="T57" fmla="*/ 72 h 153"/>
                <a:gd name="T58" fmla="*/ 19 w 136"/>
                <a:gd name="T59" fmla="*/ 59 h 153"/>
                <a:gd name="T60" fmla="*/ 16 w 136"/>
                <a:gd name="T61" fmla="*/ 46 h 153"/>
                <a:gd name="T62" fmla="*/ 13 w 136"/>
                <a:gd name="T63" fmla="*/ 33 h 153"/>
                <a:gd name="T64" fmla="*/ 10 w 136"/>
                <a:gd name="T65" fmla="*/ 18 h 153"/>
                <a:gd name="T66" fmla="*/ 10 w 136"/>
                <a:gd name="T67" fmla="*/ 5 h 153"/>
                <a:gd name="T68" fmla="*/ 8 w 136"/>
                <a:gd name="T69" fmla="*/ 4 h 153"/>
                <a:gd name="T70" fmla="*/ 8 w 136"/>
                <a:gd name="T71" fmla="*/ 2 h 153"/>
                <a:gd name="T72" fmla="*/ 6 w 136"/>
                <a:gd name="T73" fmla="*/ 2 h 153"/>
                <a:gd name="T74" fmla="*/ 5 w 136"/>
                <a:gd name="T75" fmla="*/ 0 h 153"/>
                <a:gd name="T76" fmla="*/ 3 w 136"/>
                <a:gd name="T77" fmla="*/ 2 h 153"/>
                <a:gd name="T78" fmla="*/ 1 w 136"/>
                <a:gd name="T79" fmla="*/ 2 h 153"/>
                <a:gd name="T80" fmla="*/ 1 w 136"/>
                <a:gd name="T81" fmla="*/ 4 h 153"/>
                <a:gd name="T82" fmla="*/ 0 w 136"/>
                <a:gd name="T83" fmla="*/ 5 h 15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6"/>
                <a:gd name="T127" fmla="*/ 0 h 153"/>
                <a:gd name="T128" fmla="*/ 136 w 136"/>
                <a:gd name="T129" fmla="*/ 153 h 15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6" h="153">
                  <a:moveTo>
                    <a:pt x="0" y="5"/>
                  </a:moveTo>
                  <a:lnTo>
                    <a:pt x="1" y="20"/>
                  </a:lnTo>
                  <a:lnTo>
                    <a:pt x="3" y="35"/>
                  </a:lnTo>
                  <a:lnTo>
                    <a:pt x="6" y="49"/>
                  </a:lnTo>
                  <a:lnTo>
                    <a:pt x="11" y="62"/>
                  </a:lnTo>
                  <a:lnTo>
                    <a:pt x="16" y="75"/>
                  </a:lnTo>
                  <a:lnTo>
                    <a:pt x="23" y="88"/>
                  </a:lnTo>
                  <a:lnTo>
                    <a:pt x="31" y="100"/>
                  </a:lnTo>
                  <a:lnTo>
                    <a:pt x="39" y="109"/>
                  </a:lnTo>
                  <a:lnTo>
                    <a:pt x="49" y="119"/>
                  </a:lnTo>
                  <a:lnTo>
                    <a:pt x="58" y="129"/>
                  </a:lnTo>
                  <a:lnTo>
                    <a:pt x="68" y="135"/>
                  </a:lnTo>
                  <a:lnTo>
                    <a:pt x="81" y="142"/>
                  </a:lnTo>
                  <a:lnTo>
                    <a:pt x="92" y="147"/>
                  </a:lnTo>
                  <a:lnTo>
                    <a:pt x="105" y="150"/>
                  </a:lnTo>
                  <a:lnTo>
                    <a:pt x="120" y="152"/>
                  </a:lnTo>
                  <a:lnTo>
                    <a:pt x="135" y="152"/>
                  </a:lnTo>
                  <a:lnTo>
                    <a:pt x="133" y="143"/>
                  </a:lnTo>
                  <a:lnTo>
                    <a:pt x="120" y="143"/>
                  </a:lnTo>
                  <a:lnTo>
                    <a:pt x="107" y="142"/>
                  </a:lnTo>
                  <a:lnTo>
                    <a:pt x="96" y="139"/>
                  </a:lnTo>
                  <a:lnTo>
                    <a:pt x="84" y="134"/>
                  </a:lnTo>
                  <a:lnTo>
                    <a:pt x="73" y="129"/>
                  </a:lnTo>
                  <a:lnTo>
                    <a:pt x="63" y="122"/>
                  </a:lnTo>
                  <a:lnTo>
                    <a:pt x="53" y="114"/>
                  </a:lnTo>
                  <a:lnTo>
                    <a:pt x="45" y="104"/>
                  </a:lnTo>
                  <a:lnTo>
                    <a:pt x="37" y="95"/>
                  </a:lnTo>
                  <a:lnTo>
                    <a:pt x="31" y="83"/>
                  </a:lnTo>
                  <a:lnTo>
                    <a:pt x="24" y="72"/>
                  </a:lnTo>
                  <a:lnTo>
                    <a:pt x="19" y="59"/>
                  </a:lnTo>
                  <a:lnTo>
                    <a:pt x="16" y="46"/>
                  </a:lnTo>
                  <a:lnTo>
                    <a:pt x="13" y="33"/>
                  </a:lnTo>
                  <a:lnTo>
                    <a:pt x="10" y="18"/>
                  </a:lnTo>
                  <a:lnTo>
                    <a:pt x="10" y="5"/>
                  </a:lnTo>
                  <a:lnTo>
                    <a:pt x="8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5" y="0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0" y="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01"/>
            <p:cNvSpPr>
              <a:spLocks/>
            </p:cNvSpPr>
            <p:nvPr/>
          </p:nvSpPr>
          <p:spPr bwMode="auto">
            <a:xfrm>
              <a:off x="2282" y="2242"/>
              <a:ext cx="129" cy="142"/>
            </a:xfrm>
            <a:custGeom>
              <a:avLst/>
              <a:gdLst>
                <a:gd name="T0" fmla="*/ 127 w 129"/>
                <a:gd name="T1" fmla="*/ 8 h 142"/>
                <a:gd name="T2" fmla="*/ 125 w 129"/>
                <a:gd name="T3" fmla="*/ 0 h 142"/>
                <a:gd name="T4" fmla="*/ 112 w 129"/>
                <a:gd name="T5" fmla="*/ 2 h 142"/>
                <a:gd name="T6" fmla="*/ 99 w 129"/>
                <a:gd name="T7" fmla="*/ 3 h 142"/>
                <a:gd name="T8" fmla="*/ 88 w 129"/>
                <a:gd name="T9" fmla="*/ 8 h 142"/>
                <a:gd name="T10" fmla="*/ 76 w 129"/>
                <a:gd name="T11" fmla="*/ 13 h 142"/>
                <a:gd name="T12" fmla="*/ 65 w 129"/>
                <a:gd name="T13" fmla="*/ 18 h 142"/>
                <a:gd name="T14" fmla="*/ 53 w 129"/>
                <a:gd name="T15" fmla="*/ 26 h 142"/>
                <a:gd name="T16" fmla="*/ 44 w 129"/>
                <a:gd name="T17" fmla="*/ 32 h 142"/>
                <a:gd name="T18" fmla="*/ 36 w 129"/>
                <a:gd name="T19" fmla="*/ 42 h 142"/>
                <a:gd name="T20" fmla="*/ 27 w 129"/>
                <a:gd name="T21" fmla="*/ 52 h 142"/>
                <a:gd name="T22" fmla="*/ 21 w 129"/>
                <a:gd name="T23" fmla="*/ 63 h 142"/>
                <a:gd name="T24" fmla="*/ 14 w 129"/>
                <a:gd name="T25" fmla="*/ 75 h 142"/>
                <a:gd name="T26" fmla="*/ 10 w 129"/>
                <a:gd name="T27" fmla="*/ 86 h 142"/>
                <a:gd name="T28" fmla="*/ 5 w 129"/>
                <a:gd name="T29" fmla="*/ 99 h 142"/>
                <a:gd name="T30" fmla="*/ 1 w 129"/>
                <a:gd name="T31" fmla="*/ 114 h 142"/>
                <a:gd name="T32" fmla="*/ 1 w 129"/>
                <a:gd name="T33" fmla="*/ 127 h 142"/>
                <a:gd name="T34" fmla="*/ 0 w 129"/>
                <a:gd name="T35" fmla="*/ 141 h 142"/>
                <a:gd name="T36" fmla="*/ 10 w 129"/>
                <a:gd name="T37" fmla="*/ 141 h 142"/>
                <a:gd name="T38" fmla="*/ 10 w 129"/>
                <a:gd name="T39" fmla="*/ 127 h 142"/>
                <a:gd name="T40" fmla="*/ 11 w 129"/>
                <a:gd name="T41" fmla="*/ 114 h 142"/>
                <a:gd name="T42" fmla="*/ 13 w 129"/>
                <a:gd name="T43" fmla="*/ 101 h 142"/>
                <a:gd name="T44" fmla="*/ 18 w 129"/>
                <a:gd name="T45" fmla="*/ 89 h 142"/>
                <a:gd name="T46" fmla="*/ 23 w 129"/>
                <a:gd name="T47" fmla="*/ 78 h 142"/>
                <a:gd name="T48" fmla="*/ 27 w 129"/>
                <a:gd name="T49" fmla="*/ 67 h 142"/>
                <a:gd name="T50" fmla="*/ 34 w 129"/>
                <a:gd name="T51" fmla="*/ 57 h 142"/>
                <a:gd name="T52" fmla="*/ 42 w 129"/>
                <a:gd name="T53" fmla="*/ 47 h 142"/>
                <a:gd name="T54" fmla="*/ 50 w 129"/>
                <a:gd name="T55" fmla="*/ 39 h 142"/>
                <a:gd name="T56" fmla="*/ 60 w 129"/>
                <a:gd name="T57" fmla="*/ 32 h 142"/>
                <a:gd name="T58" fmla="*/ 70 w 129"/>
                <a:gd name="T59" fmla="*/ 26 h 142"/>
                <a:gd name="T60" fmla="*/ 79 w 129"/>
                <a:gd name="T61" fmla="*/ 19 h 142"/>
                <a:gd name="T62" fmla="*/ 89 w 129"/>
                <a:gd name="T63" fmla="*/ 16 h 142"/>
                <a:gd name="T64" fmla="*/ 101 w 129"/>
                <a:gd name="T65" fmla="*/ 13 h 142"/>
                <a:gd name="T66" fmla="*/ 114 w 129"/>
                <a:gd name="T67" fmla="*/ 10 h 142"/>
                <a:gd name="T68" fmla="*/ 125 w 129"/>
                <a:gd name="T69" fmla="*/ 10 h 142"/>
                <a:gd name="T70" fmla="*/ 123 w 129"/>
                <a:gd name="T71" fmla="*/ 2 h 142"/>
                <a:gd name="T72" fmla="*/ 125 w 129"/>
                <a:gd name="T73" fmla="*/ 10 h 142"/>
                <a:gd name="T74" fmla="*/ 127 w 129"/>
                <a:gd name="T75" fmla="*/ 8 h 142"/>
                <a:gd name="T76" fmla="*/ 128 w 129"/>
                <a:gd name="T77" fmla="*/ 8 h 142"/>
                <a:gd name="T78" fmla="*/ 128 w 129"/>
                <a:gd name="T79" fmla="*/ 6 h 142"/>
                <a:gd name="T80" fmla="*/ 128 w 129"/>
                <a:gd name="T81" fmla="*/ 5 h 142"/>
                <a:gd name="T82" fmla="*/ 128 w 129"/>
                <a:gd name="T83" fmla="*/ 3 h 142"/>
                <a:gd name="T84" fmla="*/ 128 w 129"/>
                <a:gd name="T85" fmla="*/ 2 h 142"/>
                <a:gd name="T86" fmla="*/ 127 w 129"/>
                <a:gd name="T87" fmla="*/ 2 h 142"/>
                <a:gd name="T88" fmla="*/ 125 w 129"/>
                <a:gd name="T89" fmla="*/ 0 h 142"/>
                <a:gd name="T90" fmla="*/ 127 w 129"/>
                <a:gd name="T91" fmla="*/ 8 h 14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9"/>
                <a:gd name="T139" fmla="*/ 0 h 142"/>
                <a:gd name="T140" fmla="*/ 129 w 129"/>
                <a:gd name="T141" fmla="*/ 142 h 14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9" h="142">
                  <a:moveTo>
                    <a:pt x="127" y="8"/>
                  </a:moveTo>
                  <a:lnTo>
                    <a:pt x="125" y="0"/>
                  </a:lnTo>
                  <a:lnTo>
                    <a:pt x="112" y="2"/>
                  </a:lnTo>
                  <a:lnTo>
                    <a:pt x="99" y="3"/>
                  </a:lnTo>
                  <a:lnTo>
                    <a:pt x="88" y="8"/>
                  </a:lnTo>
                  <a:lnTo>
                    <a:pt x="76" y="13"/>
                  </a:lnTo>
                  <a:lnTo>
                    <a:pt x="65" y="18"/>
                  </a:lnTo>
                  <a:lnTo>
                    <a:pt x="53" y="26"/>
                  </a:lnTo>
                  <a:lnTo>
                    <a:pt x="44" y="32"/>
                  </a:lnTo>
                  <a:lnTo>
                    <a:pt x="36" y="42"/>
                  </a:lnTo>
                  <a:lnTo>
                    <a:pt x="27" y="52"/>
                  </a:lnTo>
                  <a:lnTo>
                    <a:pt x="21" y="63"/>
                  </a:lnTo>
                  <a:lnTo>
                    <a:pt x="14" y="75"/>
                  </a:lnTo>
                  <a:lnTo>
                    <a:pt x="10" y="86"/>
                  </a:lnTo>
                  <a:lnTo>
                    <a:pt x="5" y="99"/>
                  </a:lnTo>
                  <a:lnTo>
                    <a:pt x="1" y="114"/>
                  </a:lnTo>
                  <a:lnTo>
                    <a:pt x="1" y="127"/>
                  </a:lnTo>
                  <a:lnTo>
                    <a:pt x="0" y="141"/>
                  </a:lnTo>
                  <a:lnTo>
                    <a:pt x="10" y="141"/>
                  </a:lnTo>
                  <a:lnTo>
                    <a:pt x="10" y="127"/>
                  </a:lnTo>
                  <a:lnTo>
                    <a:pt x="11" y="114"/>
                  </a:lnTo>
                  <a:lnTo>
                    <a:pt x="13" y="101"/>
                  </a:lnTo>
                  <a:lnTo>
                    <a:pt x="18" y="89"/>
                  </a:lnTo>
                  <a:lnTo>
                    <a:pt x="23" y="78"/>
                  </a:lnTo>
                  <a:lnTo>
                    <a:pt x="27" y="67"/>
                  </a:lnTo>
                  <a:lnTo>
                    <a:pt x="34" y="57"/>
                  </a:lnTo>
                  <a:lnTo>
                    <a:pt x="42" y="47"/>
                  </a:lnTo>
                  <a:lnTo>
                    <a:pt x="50" y="39"/>
                  </a:lnTo>
                  <a:lnTo>
                    <a:pt x="60" y="32"/>
                  </a:lnTo>
                  <a:lnTo>
                    <a:pt x="70" y="26"/>
                  </a:lnTo>
                  <a:lnTo>
                    <a:pt x="79" y="19"/>
                  </a:lnTo>
                  <a:lnTo>
                    <a:pt x="89" y="16"/>
                  </a:lnTo>
                  <a:lnTo>
                    <a:pt x="101" y="13"/>
                  </a:lnTo>
                  <a:lnTo>
                    <a:pt x="114" y="10"/>
                  </a:lnTo>
                  <a:lnTo>
                    <a:pt x="125" y="10"/>
                  </a:lnTo>
                  <a:lnTo>
                    <a:pt x="123" y="2"/>
                  </a:lnTo>
                  <a:lnTo>
                    <a:pt x="125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6"/>
                  </a:lnTo>
                  <a:lnTo>
                    <a:pt x="128" y="5"/>
                  </a:lnTo>
                  <a:lnTo>
                    <a:pt x="128" y="3"/>
                  </a:lnTo>
                  <a:lnTo>
                    <a:pt x="128" y="2"/>
                  </a:lnTo>
                  <a:lnTo>
                    <a:pt x="127" y="2"/>
                  </a:lnTo>
                  <a:lnTo>
                    <a:pt x="125" y="0"/>
                  </a:lnTo>
                  <a:lnTo>
                    <a:pt x="127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02"/>
            <p:cNvSpPr>
              <a:spLocks/>
            </p:cNvSpPr>
            <p:nvPr/>
          </p:nvSpPr>
          <p:spPr bwMode="auto">
            <a:xfrm>
              <a:off x="2062" y="2154"/>
              <a:ext cx="100" cy="199"/>
            </a:xfrm>
            <a:custGeom>
              <a:avLst/>
              <a:gdLst>
                <a:gd name="T0" fmla="*/ 49 w 100"/>
                <a:gd name="T1" fmla="*/ 0 h 199"/>
                <a:gd name="T2" fmla="*/ 44 w 100"/>
                <a:gd name="T3" fmla="*/ 0 h 199"/>
                <a:gd name="T4" fmla="*/ 39 w 100"/>
                <a:gd name="T5" fmla="*/ 2 h 199"/>
                <a:gd name="T6" fmla="*/ 34 w 100"/>
                <a:gd name="T7" fmla="*/ 5 h 199"/>
                <a:gd name="T8" fmla="*/ 30 w 100"/>
                <a:gd name="T9" fmla="*/ 8 h 199"/>
                <a:gd name="T10" fmla="*/ 21 w 100"/>
                <a:gd name="T11" fmla="*/ 16 h 199"/>
                <a:gd name="T12" fmla="*/ 15 w 100"/>
                <a:gd name="T13" fmla="*/ 29 h 199"/>
                <a:gd name="T14" fmla="*/ 8 w 100"/>
                <a:gd name="T15" fmla="*/ 44 h 199"/>
                <a:gd name="T16" fmla="*/ 4 w 100"/>
                <a:gd name="T17" fmla="*/ 60 h 199"/>
                <a:gd name="T18" fmla="*/ 0 w 100"/>
                <a:gd name="T19" fmla="*/ 80 h 199"/>
                <a:gd name="T20" fmla="*/ 0 w 100"/>
                <a:gd name="T21" fmla="*/ 99 h 199"/>
                <a:gd name="T22" fmla="*/ 0 w 100"/>
                <a:gd name="T23" fmla="*/ 120 h 199"/>
                <a:gd name="T24" fmla="*/ 4 w 100"/>
                <a:gd name="T25" fmla="*/ 138 h 199"/>
                <a:gd name="T26" fmla="*/ 8 w 100"/>
                <a:gd name="T27" fmla="*/ 155 h 199"/>
                <a:gd name="T28" fmla="*/ 15 w 100"/>
                <a:gd name="T29" fmla="*/ 169 h 199"/>
                <a:gd name="T30" fmla="*/ 21 w 100"/>
                <a:gd name="T31" fmla="*/ 182 h 199"/>
                <a:gd name="T32" fmla="*/ 30 w 100"/>
                <a:gd name="T33" fmla="*/ 190 h 199"/>
                <a:gd name="T34" fmla="*/ 34 w 100"/>
                <a:gd name="T35" fmla="*/ 195 h 199"/>
                <a:gd name="T36" fmla="*/ 39 w 100"/>
                <a:gd name="T37" fmla="*/ 197 h 199"/>
                <a:gd name="T38" fmla="*/ 44 w 100"/>
                <a:gd name="T39" fmla="*/ 198 h 199"/>
                <a:gd name="T40" fmla="*/ 49 w 100"/>
                <a:gd name="T41" fmla="*/ 198 h 199"/>
                <a:gd name="T42" fmla="*/ 54 w 100"/>
                <a:gd name="T43" fmla="*/ 198 h 199"/>
                <a:gd name="T44" fmla="*/ 60 w 100"/>
                <a:gd name="T45" fmla="*/ 197 h 199"/>
                <a:gd name="T46" fmla="*/ 64 w 100"/>
                <a:gd name="T47" fmla="*/ 195 h 199"/>
                <a:gd name="T48" fmla="*/ 69 w 100"/>
                <a:gd name="T49" fmla="*/ 190 h 199"/>
                <a:gd name="T50" fmla="*/ 78 w 100"/>
                <a:gd name="T51" fmla="*/ 182 h 199"/>
                <a:gd name="T52" fmla="*/ 85 w 100"/>
                <a:gd name="T53" fmla="*/ 169 h 199"/>
                <a:gd name="T54" fmla="*/ 91 w 100"/>
                <a:gd name="T55" fmla="*/ 155 h 199"/>
                <a:gd name="T56" fmla="*/ 96 w 100"/>
                <a:gd name="T57" fmla="*/ 138 h 199"/>
                <a:gd name="T58" fmla="*/ 99 w 100"/>
                <a:gd name="T59" fmla="*/ 120 h 199"/>
                <a:gd name="T60" fmla="*/ 99 w 100"/>
                <a:gd name="T61" fmla="*/ 99 h 199"/>
                <a:gd name="T62" fmla="*/ 99 w 100"/>
                <a:gd name="T63" fmla="*/ 80 h 199"/>
                <a:gd name="T64" fmla="*/ 96 w 100"/>
                <a:gd name="T65" fmla="*/ 60 h 199"/>
                <a:gd name="T66" fmla="*/ 91 w 100"/>
                <a:gd name="T67" fmla="*/ 44 h 199"/>
                <a:gd name="T68" fmla="*/ 85 w 100"/>
                <a:gd name="T69" fmla="*/ 29 h 199"/>
                <a:gd name="T70" fmla="*/ 78 w 100"/>
                <a:gd name="T71" fmla="*/ 16 h 199"/>
                <a:gd name="T72" fmla="*/ 69 w 100"/>
                <a:gd name="T73" fmla="*/ 8 h 199"/>
                <a:gd name="T74" fmla="*/ 64 w 100"/>
                <a:gd name="T75" fmla="*/ 5 h 199"/>
                <a:gd name="T76" fmla="*/ 60 w 100"/>
                <a:gd name="T77" fmla="*/ 2 h 199"/>
                <a:gd name="T78" fmla="*/ 54 w 100"/>
                <a:gd name="T79" fmla="*/ 0 h 199"/>
                <a:gd name="T80" fmla="*/ 49 w 100"/>
                <a:gd name="T81" fmla="*/ 0 h 19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0"/>
                <a:gd name="T124" fmla="*/ 0 h 199"/>
                <a:gd name="T125" fmla="*/ 100 w 100"/>
                <a:gd name="T126" fmla="*/ 199 h 19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0" h="199">
                  <a:moveTo>
                    <a:pt x="49" y="0"/>
                  </a:moveTo>
                  <a:lnTo>
                    <a:pt x="44" y="0"/>
                  </a:lnTo>
                  <a:lnTo>
                    <a:pt x="39" y="2"/>
                  </a:lnTo>
                  <a:lnTo>
                    <a:pt x="34" y="5"/>
                  </a:lnTo>
                  <a:lnTo>
                    <a:pt x="30" y="8"/>
                  </a:lnTo>
                  <a:lnTo>
                    <a:pt x="21" y="16"/>
                  </a:lnTo>
                  <a:lnTo>
                    <a:pt x="15" y="29"/>
                  </a:lnTo>
                  <a:lnTo>
                    <a:pt x="8" y="44"/>
                  </a:lnTo>
                  <a:lnTo>
                    <a:pt x="4" y="60"/>
                  </a:lnTo>
                  <a:lnTo>
                    <a:pt x="0" y="80"/>
                  </a:lnTo>
                  <a:lnTo>
                    <a:pt x="0" y="99"/>
                  </a:lnTo>
                  <a:lnTo>
                    <a:pt x="0" y="120"/>
                  </a:lnTo>
                  <a:lnTo>
                    <a:pt x="4" y="138"/>
                  </a:lnTo>
                  <a:lnTo>
                    <a:pt x="8" y="155"/>
                  </a:lnTo>
                  <a:lnTo>
                    <a:pt x="15" y="169"/>
                  </a:lnTo>
                  <a:lnTo>
                    <a:pt x="21" y="182"/>
                  </a:lnTo>
                  <a:lnTo>
                    <a:pt x="30" y="190"/>
                  </a:lnTo>
                  <a:lnTo>
                    <a:pt x="34" y="195"/>
                  </a:lnTo>
                  <a:lnTo>
                    <a:pt x="39" y="197"/>
                  </a:lnTo>
                  <a:lnTo>
                    <a:pt x="44" y="198"/>
                  </a:lnTo>
                  <a:lnTo>
                    <a:pt x="49" y="198"/>
                  </a:lnTo>
                  <a:lnTo>
                    <a:pt x="54" y="198"/>
                  </a:lnTo>
                  <a:lnTo>
                    <a:pt x="60" y="197"/>
                  </a:lnTo>
                  <a:lnTo>
                    <a:pt x="64" y="195"/>
                  </a:lnTo>
                  <a:lnTo>
                    <a:pt x="69" y="190"/>
                  </a:lnTo>
                  <a:lnTo>
                    <a:pt x="78" y="182"/>
                  </a:lnTo>
                  <a:lnTo>
                    <a:pt x="85" y="169"/>
                  </a:lnTo>
                  <a:lnTo>
                    <a:pt x="91" y="155"/>
                  </a:lnTo>
                  <a:lnTo>
                    <a:pt x="96" y="138"/>
                  </a:lnTo>
                  <a:lnTo>
                    <a:pt x="99" y="120"/>
                  </a:lnTo>
                  <a:lnTo>
                    <a:pt x="99" y="99"/>
                  </a:lnTo>
                  <a:lnTo>
                    <a:pt x="99" y="80"/>
                  </a:lnTo>
                  <a:lnTo>
                    <a:pt x="96" y="60"/>
                  </a:lnTo>
                  <a:lnTo>
                    <a:pt x="91" y="44"/>
                  </a:lnTo>
                  <a:lnTo>
                    <a:pt x="85" y="29"/>
                  </a:lnTo>
                  <a:lnTo>
                    <a:pt x="78" y="16"/>
                  </a:lnTo>
                  <a:lnTo>
                    <a:pt x="69" y="8"/>
                  </a:lnTo>
                  <a:lnTo>
                    <a:pt x="64" y="5"/>
                  </a:lnTo>
                  <a:lnTo>
                    <a:pt x="60" y="2"/>
                  </a:lnTo>
                  <a:lnTo>
                    <a:pt x="54" y="0"/>
                  </a:lnTo>
                  <a:lnTo>
                    <a:pt x="49" y="0"/>
                  </a:lnTo>
                </a:path>
              </a:pathLst>
            </a:custGeom>
            <a:solidFill>
              <a:schemeClr val="accent2"/>
            </a:solidFill>
            <a:ln w="9525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03"/>
            <p:cNvSpPr>
              <a:spLocks/>
            </p:cNvSpPr>
            <p:nvPr/>
          </p:nvSpPr>
          <p:spPr bwMode="auto">
            <a:xfrm>
              <a:off x="2057" y="2149"/>
              <a:ext cx="55" cy="105"/>
            </a:xfrm>
            <a:custGeom>
              <a:avLst/>
              <a:gdLst>
                <a:gd name="T0" fmla="*/ 9 w 55"/>
                <a:gd name="T1" fmla="*/ 104 h 105"/>
                <a:gd name="T2" fmla="*/ 10 w 55"/>
                <a:gd name="T3" fmla="*/ 85 h 105"/>
                <a:gd name="T4" fmla="*/ 13 w 55"/>
                <a:gd name="T5" fmla="*/ 67 h 105"/>
                <a:gd name="T6" fmla="*/ 18 w 55"/>
                <a:gd name="T7" fmla="*/ 51 h 105"/>
                <a:gd name="T8" fmla="*/ 23 w 55"/>
                <a:gd name="T9" fmla="*/ 36 h 105"/>
                <a:gd name="T10" fmla="*/ 30 w 55"/>
                <a:gd name="T11" fmla="*/ 25 h 105"/>
                <a:gd name="T12" fmla="*/ 38 w 55"/>
                <a:gd name="T13" fmla="*/ 15 h 105"/>
                <a:gd name="T14" fmla="*/ 43 w 55"/>
                <a:gd name="T15" fmla="*/ 13 h 105"/>
                <a:gd name="T16" fmla="*/ 46 w 55"/>
                <a:gd name="T17" fmla="*/ 10 h 105"/>
                <a:gd name="T18" fmla="*/ 51 w 55"/>
                <a:gd name="T19" fmla="*/ 10 h 105"/>
                <a:gd name="T20" fmla="*/ 54 w 55"/>
                <a:gd name="T21" fmla="*/ 8 h 105"/>
                <a:gd name="T22" fmla="*/ 54 w 55"/>
                <a:gd name="T23" fmla="*/ 0 h 105"/>
                <a:gd name="T24" fmla="*/ 49 w 55"/>
                <a:gd name="T25" fmla="*/ 2 h 105"/>
                <a:gd name="T26" fmla="*/ 43 w 55"/>
                <a:gd name="T27" fmla="*/ 4 h 105"/>
                <a:gd name="T28" fmla="*/ 38 w 55"/>
                <a:gd name="T29" fmla="*/ 5 h 105"/>
                <a:gd name="T30" fmla="*/ 33 w 55"/>
                <a:gd name="T31" fmla="*/ 10 h 105"/>
                <a:gd name="T32" fmla="*/ 23 w 55"/>
                <a:gd name="T33" fmla="*/ 20 h 105"/>
                <a:gd name="T34" fmla="*/ 15 w 55"/>
                <a:gd name="T35" fmla="*/ 33 h 105"/>
                <a:gd name="T36" fmla="*/ 10 w 55"/>
                <a:gd name="T37" fmla="*/ 47 h 105"/>
                <a:gd name="T38" fmla="*/ 5 w 55"/>
                <a:gd name="T39" fmla="*/ 65 h 105"/>
                <a:gd name="T40" fmla="*/ 2 w 55"/>
                <a:gd name="T41" fmla="*/ 85 h 105"/>
                <a:gd name="T42" fmla="*/ 0 w 55"/>
                <a:gd name="T43" fmla="*/ 104 h 105"/>
                <a:gd name="T44" fmla="*/ 9 w 55"/>
                <a:gd name="T45" fmla="*/ 104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5"/>
                <a:gd name="T70" fmla="*/ 0 h 105"/>
                <a:gd name="T71" fmla="*/ 55 w 55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5" h="105">
                  <a:moveTo>
                    <a:pt x="9" y="104"/>
                  </a:moveTo>
                  <a:lnTo>
                    <a:pt x="10" y="85"/>
                  </a:lnTo>
                  <a:lnTo>
                    <a:pt x="13" y="67"/>
                  </a:lnTo>
                  <a:lnTo>
                    <a:pt x="18" y="51"/>
                  </a:lnTo>
                  <a:lnTo>
                    <a:pt x="23" y="36"/>
                  </a:lnTo>
                  <a:lnTo>
                    <a:pt x="30" y="25"/>
                  </a:lnTo>
                  <a:lnTo>
                    <a:pt x="38" y="15"/>
                  </a:lnTo>
                  <a:lnTo>
                    <a:pt x="43" y="13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4" y="8"/>
                  </a:lnTo>
                  <a:lnTo>
                    <a:pt x="54" y="0"/>
                  </a:lnTo>
                  <a:lnTo>
                    <a:pt x="49" y="2"/>
                  </a:lnTo>
                  <a:lnTo>
                    <a:pt x="43" y="4"/>
                  </a:lnTo>
                  <a:lnTo>
                    <a:pt x="38" y="5"/>
                  </a:lnTo>
                  <a:lnTo>
                    <a:pt x="33" y="10"/>
                  </a:lnTo>
                  <a:lnTo>
                    <a:pt x="23" y="20"/>
                  </a:lnTo>
                  <a:lnTo>
                    <a:pt x="15" y="33"/>
                  </a:lnTo>
                  <a:lnTo>
                    <a:pt x="10" y="47"/>
                  </a:lnTo>
                  <a:lnTo>
                    <a:pt x="5" y="65"/>
                  </a:lnTo>
                  <a:lnTo>
                    <a:pt x="2" y="85"/>
                  </a:lnTo>
                  <a:lnTo>
                    <a:pt x="0" y="104"/>
                  </a:lnTo>
                  <a:lnTo>
                    <a:pt x="9" y="1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04"/>
            <p:cNvSpPr>
              <a:spLocks/>
            </p:cNvSpPr>
            <p:nvPr/>
          </p:nvSpPr>
          <p:spPr bwMode="auto">
            <a:xfrm>
              <a:off x="2057" y="2253"/>
              <a:ext cx="55" cy="105"/>
            </a:xfrm>
            <a:custGeom>
              <a:avLst/>
              <a:gdLst>
                <a:gd name="T0" fmla="*/ 54 w 55"/>
                <a:gd name="T1" fmla="*/ 96 h 105"/>
                <a:gd name="T2" fmla="*/ 51 w 55"/>
                <a:gd name="T3" fmla="*/ 95 h 105"/>
                <a:gd name="T4" fmla="*/ 46 w 55"/>
                <a:gd name="T5" fmla="*/ 95 h 105"/>
                <a:gd name="T6" fmla="*/ 43 w 55"/>
                <a:gd name="T7" fmla="*/ 91 h 105"/>
                <a:gd name="T8" fmla="*/ 38 w 55"/>
                <a:gd name="T9" fmla="*/ 90 h 105"/>
                <a:gd name="T10" fmla="*/ 30 w 55"/>
                <a:gd name="T11" fmla="*/ 80 h 105"/>
                <a:gd name="T12" fmla="*/ 23 w 55"/>
                <a:gd name="T13" fmla="*/ 69 h 105"/>
                <a:gd name="T14" fmla="*/ 18 w 55"/>
                <a:gd name="T15" fmla="*/ 56 h 105"/>
                <a:gd name="T16" fmla="*/ 13 w 55"/>
                <a:gd name="T17" fmla="*/ 38 h 105"/>
                <a:gd name="T18" fmla="*/ 10 w 55"/>
                <a:gd name="T19" fmla="*/ 20 h 105"/>
                <a:gd name="T20" fmla="*/ 9 w 55"/>
                <a:gd name="T21" fmla="*/ 0 h 105"/>
                <a:gd name="T22" fmla="*/ 0 w 55"/>
                <a:gd name="T23" fmla="*/ 0 h 105"/>
                <a:gd name="T24" fmla="*/ 2 w 55"/>
                <a:gd name="T25" fmla="*/ 21 h 105"/>
                <a:gd name="T26" fmla="*/ 5 w 55"/>
                <a:gd name="T27" fmla="*/ 41 h 105"/>
                <a:gd name="T28" fmla="*/ 10 w 55"/>
                <a:gd name="T29" fmla="*/ 57 h 105"/>
                <a:gd name="T30" fmla="*/ 15 w 55"/>
                <a:gd name="T31" fmla="*/ 73 h 105"/>
                <a:gd name="T32" fmla="*/ 23 w 55"/>
                <a:gd name="T33" fmla="*/ 85 h 105"/>
                <a:gd name="T34" fmla="*/ 33 w 55"/>
                <a:gd name="T35" fmla="*/ 95 h 105"/>
                <a:gd name="T36" fmla="*/ 38 w 55"/>
                <a:gd name="T37" fmla="*/ 99 h 105"/>
                <a:gd name="T38" fmla="*/ 43 w 55"/>
                <a:gd name="T39" fmla="*/ 101 h 105"/>
                <a:gd name="T40" fmla="*/ 49 w 55"/>
                <a:gd name="T41" fmla="*/ 103 h 105"/>
                <a:gd name="T42" fmla="*/ 54 w 55"/>
                <a:gd name="T43" fmla="*/ 104 h 105"/>
                <a:gd name="T44" fmla="*/ 54 w 55"/>
                <a:gd name="T45" fmla="*/ 96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5"/>
                <a:gd name="T70" fmla="*/ 0 h 105"/>
                <a:gd name="T71" fmla="*/ 55 w 55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5" h="105">
                  <a:moveTo>
                    <a:pt x="54" y="96"/>
                  </a:moveTo>
                  <a:lnTo>
                    <a:pt x="51" y="95"/>
                  </a:lnTo>
                  <a:lnTo>
                    <a:pt x="46" y="95"/>
                  </a:lnTo>
                  <a:lnTo>
                    <a:pt x="43" y="91"/>
                  </a:lnTo>
                  <a:lnTo>
                    <a:pt x="38" y="90"/>
                  </a:lnTo>
                  <a:lnTo>
                    <a:pt x="30" y="80"/>
                  </a:lnTo>
                  <a:lnTo>
                    <a:pt x="23" y="69"/>
                  </a:lnTo>
                  <a:lnTo>
                    <a:pt x="18" y="56"/>
                  </a:lnTo>
                  <a:lnTo>
                    <a:pt x="13" y="38"/>
                  </a:lnTo>
                  <a:lnTo>
                    <a:pt x="10" y="20"/>
                  </a:lnTo>
                  <a:lnTo>
                    <a:pt x="9" y="0"/>
                  </a:lnTo>
                  <a:lnTo>
                    <a:pt x="0" y="0"/>
                  </a:lnTo>
                  <a:lnTo>
                    <a:pt x="2" y="21"/>
                  </a:lnTo>
                  <a:lnTo>
                    <a:pt x="5" y="41"/>
                  </a:lnTo>
                  <a:lnTo>
                    <a:pt x="10" y="57"/>
                  </a:lnTo>
                  <a:lnTo>
                    <a:pt x="15" y="73"/>
                  </a:lnTo>
                  <a:lnTo>
                    <a:pt x="23" y="85"/>
                  </a:lnTo>
                  <a:lnTo>
                    <a:pt x="33" y="95"/>
                  </a:lnTo>
                  <a:lnTo>
                    <a:pt x="38" y="99"/>
                  </a:lnTo>
                  <a:lnTo>
                    <a:pt x="43" y="101"/>
                  </a:lnTo>
                  <a:lnTo>
                    <a:pt x="49" y="103"/>
                  </a:lnTo>
                  <a:lnTo>
                    <a:pt x="54" y="104"/>
                  </a:lnTo>
                  <a:lnTo>
                    <a:pt x="54" y="9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05"/>
            <p:cNvSpPr>
              <a:spLocks/>
            </p:cNvSpPr>
            <p:nvPr/>
          </p:nvSpPr>
          <p:spPr bwMode="auto">
            <a:xfrm>
              <a:off x="2111" y="2253"/>
              <a:ext cx="56" cy="105"/>
            </a:xfrm>
            <a:custGeom>
              <a:avLst/>
              <a:gdLst>
                <a:gd name="T0" fmla="*/ 47 w 56"/>
                <a:gd name="T1" fmla="*/ 0 h 105"/>
                <a:gd name="T2" fmla="*/ 46 w 56"/>
                <a:gd name="T3" fmla="*/ 20 h 105"/>
                <a:gd name="T4" fmla="*/ 42 w 56"/>
                <a:gd name="T5" fmla="*/ 38 h 105"/>
                <a:gd name="T6" fmla="*/ 37 w 56"/>
                <a:gd name="T7" fmla="*/ 56 h 105"/>
                <a:gd name="T8" fmla="*/ 33 w 56"/>
                <a:gd name="T9" fmla="*/ 69 h 105"/>
                <a:gd name="T10" fmla="*/ 24 w 56"/>
                <a:gd name="T11" fmla="*/ 80 h 105"/>
                <a:gd name="T12" fmla="*/ 18 w 56"/>
                <a:gd name="T13" fmla="*/ 90 h 105"/>
                <a:gd name="T14" fmla="*/ 13 w 56"/>
                <a:gd name="T15" fmla="*/ 91 h 105"/>
                <a:gd name="T16" fmla="*/ 10 w 56"/>
                <a:gd name="T17" fmla="*/ 95 h 105"/>
                <a:gd name="T18" fmla="*/ 5 w 56"/>
                <a:gd name="T19" fmla="*/ 95 h 105"/>
                <a:gd name="T20" fmla="*/ 0 w 56"/>
                <a:gd name="T21" fmla="*/ 96 h 105"/>
                <a:gd name="T22" fmla="*/ 0 w 56"/>
                <a:gd name="T23" fmla="*/ 104 h 105"/>
                <a:gd name="T24" fmla="*/ 7 w 56"/>
                <a:gd name="T25" fmla="*/ 103 h 105"/>
                <a:gd name="T26" fmla="*/ 13 w 56"/>
                <a:gd name="T27" fmla="*/ 101 h 105"/>
                <a:gd name="T28" fmla="*/ 18 w 56"/>
                <a:gd name="T29" fmla="*/ 99 h 105"/>
                <a:gd name="T30" fmla="*/ 23 w 56"/>
                <a:gd name="T31" fmla="*/ 95 h 105"/>
                <a:gd name="T32" fmla="*/ 33 w 56"/>
                <a:gd name="T33" fmla="*/ 85 h 105"/>
                <a:gd name="T34" fmla="*/ 41 w 56"/>
                <a:gd name="T35" fmla="*/ 73 h 105"/>
                <a:gd name="T36" fmla="*/ 46 w 56"/>
                <a:gd name="T37" fmla="*/ 57 h 105"/>
                <a:gd name="T38" fmla="*/ 50 w 56"/>
                <a:gd name="T39" fmla="*/ 41 h 105"/>
                <a:gd name="T40" fmla="*/ 54 w 56"/>
                <a:gd name="T41" fmla="*/ 21 h 105"/>
                <a:gd name="T42" fmla="*/ 55 w 56"/>
                <a:gd name="T43" fmla="*/ 0 h 105"/>
                <a:gd name="T44" fmla="*/ 47 w 56"/>
                <a:gd name="T45" fmla="*/ 0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"/>
                <a:gd name="T70" fmla="*/ 0 h 105"/>
                <a:gd name="T71" fmla="*/ 56 w 56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" h="105">
                  <a:moveTo>
                    <a:pt x="47" y="0"/>
                  </a:moveTo>
                  <a:lnTo>
                    <a:pt x="46" y="20"/>
                  </a:lnTo>
                  <a:lnTo>
                    <a:pt x="42" y="38"/>
                  </a:lnTo>
                  <a:lnTo>
                    <a:pt x="37" y="56"/>
                  </a:lnTo>
                  <a:lnTo>
                    <a:pt x="33" y="69"/>
                  </a:lnTo>
                  <a:lnTo>
                    <a:pt x="24" y="80"/>
                  </a:lnTo>
                  <a:lnTo>
                    <a:pt x="18" y="90"/>
                  </a:lnTo>
                  <a:lnTo>
                    <a:pt x="13" y="91"/>
                  </a:lnTo>
                  <a:lnTo>
                    <a:pt x="10" y="95"/>
                  </a:lnTo>
                  <a:lnTo>
                    <a:pt x="5" y="95"/>
                  </a:lnTo>
                  <a:lnTo>
                    <a:pt x="0" y="96"/>
                  </a:lnTo>
                  <a:lnTo>
                    <a:pt x="0" y="104"/>
                  </a:lnTo>
                  <a:lnTo>
                    <a:pt x="7" y="103"/>
                  </a:lnTo>
                  <a:lnTo>
                    <a:pt x="13" y="101"/>
                  </a:lnTo>
                  <a:lnTo>
                    <a:pt x="18" y="99"/>
                  </a:lnTo>
                  <a:lnTo>
                    <a:pt x="23" y="95"/>
                  </a:lnTo>
                  <a:lnTo>
                    <a:pt x="33" y="85"/>
                  </a:lnTo>
                  <a:lnTo>
                    <a:pt x="41" y="73"/>
                  </a:lnTo>
                  <a:lnTo>
                    <a:pt x="46" y="57"/>
                  </a:lnTo>
                  <a:lnTo>
                    <a:pt x="50" y="41"/>
                  </a:lnTo>
                  <a:lnTo>
                    <a:pt x="54" y="21"/>
                  </a:lnTo>
                  <a:lnTo>
                    <a:pt x="55" y="0"/>
                  </a:lnTo>
                  <a:lnTo>
                    <a:pt x="4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06"/>
            <p:cNvSpPr>
              <a:spLocks/>
            </p:cNvSpPr>
            <p:nvPr/>
          </p:nvSpPr>
          <p:spPr bwMode="auto">
            <a:xfrm>
              <a:off x="2111" y="2149"/>
              <a:ext cx="56" cy="105"/>
            </a:xfrm>
            <a:custGeom>
              <a:avLst/>
              <a:gdLst>
                <a:gd name="T0" fmla="*/ 0 w 56"/>
                <a:gd name="T1" fmla="*/ 8 h 105"/>
                <a:gd name="T2" fmla="*/ 5 w 56"/>
                <a:gd name="T3" fmla="*/ 10 h 105"/>
                <a:gd name="T4" fmla="*/ 10 w 56"/>
                <a:gd name="T5" fmla="*/ 10 h 105"/>
                <a:gd name="T6" fmla="*/ 13 w 56"/>
                <a:gd name="T7" fmla="*/ 13 h 105"/>
                <a:gd name="T8" fmla="*/ 18 w 56"/>
                <a:gd name="T9" fmla="*/ 15 h 105"/>
                <a:gd name="T10" fmla="*/ 24 w 56"/>
                <a:gd name="T11" fmla="*/ 25 h 105"/>
                <a:gd name="T12" fmla="*/ 33 w 56"/>
                <a:gd name="T13" fmla="*/ 36 h 105"/>
                <a:gd name="T14" fmla="*/ 37 w 56"/>
                <a:gd name="T15" fmla="*/ 51 h 105"/>
                <a:gd name="T16" fmla="*/ 42 w 56"/>
                <a:gd name="T17" fmla="*/ 67 h 105"/>
                <a:gd name="T18" fmla="*/ 46 w 56"/>
                <a:gd name="T19" fmla="*/ 85 h 105"/>
                <a:gd name="T20" fmla="*/ 47 w 56"/>
                <a:gd name="T21" fmla="*/ 104 h 105"/>
                <a:gd name="T22" fmla="*/ 55 w 56"/>
                <a:gd name="T23" fmla="*/ 104 h 105"/>
                <a:gd name="T24" fmla="*/ 54 w 56"/>
                <a:gd name="T25" fmla="*/ 85 h 105"/>
                <a:gd name="T26" fmla="*/ 50 w 56"/>
                <a:gd name="T27" fmla="*/ 65 h 105"/>
                <a:gd name="T28" fmla="*/ 46 w 56"/>
                <a:gd name="T29" fmla="*/ 47 h 105"/>
                <a:gd name="T30" fmla="*/ 41 w 56"/>
                <a:gd name="T31" fmla="*/ 33 h 105"/>
                <a:gd name="T32" fmla="*/ 33 w 56"/>
                <a:gd name="T33" fmla="*/ 20 h 105"/>
                <a:gd name="T34" fmla="*/ 23 w 56"/>
                <a:gd name="T35" fmla="*/ 10 h 105"/>
                <a:gd name="T36" fmla="*/ 18 w 56"/>
                <a:gd name="T37" fmla="*/ 5 h 105"/>
                <a:gd name="T38" fmla="*/ 13 w 56"/>
                <a:gd name="T39" fmla="*/ 4 h 105"/>
                <a:gd name="T40" fmla="*/ 7 w 56"/>
                <a:gd name="T41" fmla="*/ 2 h 105"/>
                <a:gd name="T42" fmla="*/ 0 w 56"/>
                <a:gd name="T43" fmla="*/ 0 h 105"/>
                <a:gd name="T44" fmla="*/ 0 w 56"/>
                <a:gd name="T45" fmla="*/ 8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"/>
                <a:gd name="T70" fmla="*/ 0 h 105"/>
                <a:gd name="T71" fmla="*/ 56 w 56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" h="105">
                  <a:moveTo>
                    <a:pt x="0" y="8"/>
                  </a:moveTo>
                  <a:lnTo>
                    <a:pt x="5" y="10"/>
                  </a:lnTo>
                  <a:lnTo>
                    <a:pt x="10" y="10"/>
                  </a:lnTo>
                  <a:lnTo>
                    <a:pt x="13" y="13"/>
                  </a:lnTo>
                  <a:lnTo>
                    <a:pt x="18" y="15"/>
                  </a:lnTo>
                  <a:lnTo>
                    <a:pt x="24" y="25"/>
                  </a:lnTo>
                  <a:lnTo>
                    <a:pt x="33" y="36"/>
                  </a:lnTo>
                  <a:lnTo>
                    <a:pt x="37" y="51"/>
                  </a:lnTo>
                  <a:lnTo>
                    <a:pt x="42" y="67"/>
                  </a:lnTo>
                  <a:lnTo>
                    <a:pt x="46" y="85"/>
                  </a:lnTo>
                  <a:lnTo>
                    <a:pt x="47" y="104"/>
                  </a:lnTo>
                  <a:lnTo>
                    <a:pt x="55" y="104"/>
                  </a:lnTo>
                  <a:lnTo>
                    <a:pt x="54" y="85"/>
                  </a:lnTo>
                  <a:lnTo>
                    <a:pt x="50" y="65"/>
                  </a:lnTo>
                  <a:lnTo>
                    <a:pt x="46" y="47"/>
                  </a:lnTo>
                  <a:lnTo>
                    <a:pt x="41" y="33"/>
                  </a:lnTo>
                  <a:lnTo>
                    <a:pt x="33" y="20"/>
                  </a:lnTo>
                  <a:lnTo>
                    <a:pt x="23" y="10"/>
                  </a:lnTo>
                  <a:lnTo>
                    <a:pt x="18" y="5"/>
                  </a:lnTo>
                  <a:lnTo>
                    <a:pt x="13" y="4"/>
                  </a:lnTo>
                  <a:lnTo>
                    <a:pt x="7" y="2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07"/>
            <p:cNvSpPr>
              <a:spLocks/>
            </p:cNvSpPr>
            <p:nvPr/>
          </p:nvSpPr>
          <p:spPr bwMode="auto">
            <a:xfrm>
              <a:off x="1775" y="2468"/>
              <a:ext cx="69" cy="139"/>
            </a:xfrm>
            <a:custGeom>
              <a:avLst/>
              <a:gdLst>
                <a:gd name="T0" fmla="*/ 34 w 69"/>
                <a:gd name="T1" fmla="*/ 0 h 139"/>
                <a:gd name="T2" fmla="*/ 27 w 69"/>
                <a:gd name="T3" fmla="*/ 1 h 139"/>
                <a:gd name="T4" fmla="*/ 21 w 69"/>
                <a:gd name="T5" fmla="*/ 6 h 139"/>
                <a:gd name="T6" fmla="*/ 14 w 69"/>
                <a:gd name="T7" fmla="*/ 11 h 139"/>
                <a:gd name="T8" fmla="*/ 9 w 69"/>
                <a:gd name="T9" fmla="*/ 21 h 139"/>
                <a:gd name="T10" fmla="*/ 6 w 69"/>
                <a:gd name="T11" fmla="*/ 31 h 139"/>
                <a:gd name="T12" fmla="*/ 3 w 69"/>
                <a:gd name="T13" fmla="*/ 42 h 139"/>
                <a:gd name="T14" fmla="*/ 0 w 69"/>
                <a:gd name="T15" fmla="*/ 55 h 139"/>
                <a:gd name="T16" fmla="*/ 0 w 69"/>
                <a:gd name="T17" fmla="*/ 70 h 139"/>
                <a:gd name="T18" fmla="*/ 0 w 69"/>
                <a:gd name="T19" fmla="*/ 83 h 139"/>
                <a:gd name="T20" fmla="*/ 3 w 69"/>
                <a:gd name="T21" fmla="*/ 96 h 139"/>
                <a:gd name="T22" fmla="*/ 6 w 69"/>
                <a:gd name="T23" fmla="*/ 107 h 139"/>
                <a:gd name="T24" fmla="*/ 9 w 69"/>
                <a:gd name="T25" fmla="*/ 118 h 139"/>
                <a:gd name="T26" fmla="*/ 14 w 69"/>
                <a:gd name="T27" fmla="*/ 127 h 139"/>
                <a:gd name="T28" fmla="*/ 21 w 69"/>
                <a:gd name="T29" fmla="*/ 133 h 139"/>
                <a:gd name="T30" fmla="*/ 27 w 69"/>
                <a:gd name="T31" fmla="*/ 136 h 139"/>
                <a:gd name="T32" fmla="*/ 34 w 69"/>
                <a:gd name="T33" fmla="*/ 138 h 139"/>
                <a:gd name="T34" fmla="*/ 40 w 69"/>
                <a:gd name="T35" fmla="*/ 136 h 139"/>
                <a:gd name="T36" fmla="*/ 47 w 69"/>
                <a:gd name="T37" fmla="*/ 133 h 139"/>
                <a:gd name="T38" fmla="*/ 53 w 69"/>
                <a:gd name="T39" fmla="*/ 127 h 139"/>
                <a:gd name="T40" fmla="*/ 58 w 69"/>
                <a:gd name="T41" fmla="*/ 118 h 139"/>
                <a:gd name="T42" fmla="*/ 63 w 69"/>
                <a:gd name="T43" fmla="*/ 107 h 139"/>
                <a:gd name="T44" fmla="*/ 66 w 69"/>
                <a:gd name="T45" fmla="*/ 96 h 139"/>
                <a:gd name="T46" fmla="*/ 68 w 69"/>
                <a:gd name="T47" fmla="*/ 83 h 139"/>
                <a:gd name="T48" fmla="*/ 68 w 69"/>
                <a:gd name="T49" fmla="*/ 70 h 139"/>
                <a:gd name="T50" fmla="*/ 68 w 69"/>
                <a:gd name="T51" fmla="*/ 55 h 139"/>
                <a:gd name="T52" fmla="*/ 66 w 69"/>
                <a:gd name="T53" fmla="*/ 42 h 139"/>
                <a:gd name="T54" fmla="*/ 63 w 69"/>
                <a:gd name="T55" fmla="*/ 31 h 139"/>
                <a:gd name="T56" fmla="*/ 58 w 69"/>
                <a:gd name="T57" fmla="*/ 21 h 139"/>
                <a:gd name="T58" fmla="*/ 53 w 69"/>
                <a:gd name="T59" fmla="*/ 11 h 139"/>
                <a:gd name="T60" fmla="*/ 47 w 69"/>
                <a:gd name="T61" fmla="*/ 6 h 139"/>
                <a:gd name="T62" fmla="*/ 40 w 69"/>
                <a:gd name="T63" fmla="*/ 1 h 139"/>
                <a:gd name="T64" fmla="*/ 34 w 69"/>
                <a:gd name="T65" fmla="*/ 0 h 13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9"/>
                <a:gd name="T100" fmla="*/ 0 h 139"/>
                <a:gd name="T101" fmla="*/ 69 w 69"/>
                <a:gd name="T102" fmla="*/ 139 h 13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9" h="139">
                  <a:moveTo>
                    <a:pt x="34" y="0"/>
                  </a:moveTo>
                  <a:lnTo>
                    <a:pt x="27" y="1"/>
                  </a:lnTo>
                  <a:lnTo>
                    <a:pt x="21" y="6"/>
                  </a:lnTo>
                  <a:lnTo>
                    <a:pt x="14" y="11"/>
                  </a:lnTo>
                  <a:lnTo>
                    <a:pt x="9" y="21"/>
                  </a:lnTo>
                  <a:lnTo>
                    <a:pt x="6" y="31"/>
                  </a:lnTo>
                  <a:lnTo>
                    <a:pt x="3" y="42"/>
                  </a:lnTo>
                  <a:lnTo>
                    <a:pt x="0" y="55"/>
                  </a:lnTo>
                  <a:lnTo>
                    <a:pt x="0" y="70"/>
                  </a:lnTo>
                  <a:lnTo>
                    <a:pt x="0" y="83"/>
                  </a:lnTo>
                  <a:lnTo>
                    <a:pt x="3" y="96"/>
                  </a:lnTo>
                  <a:lnTo>
                    <a:pt x="6" y="107"/>
                  </a:lnTo>
                  <a:lnTo>
                    <a:pt x="9" y="118"/>
                  </a:lnTo>
                  <a:lnTo>
                    <a:pt x="14" y="127"/>
                  </a:lnTo>
                  <a:lnTo>
                    <a:pt x="21" y="133"/>
                  </a:lnTo>
                  <a:lnTo>
                    <a:pt x="27" y="136"/>
                  </a:lnTo>
                  <a:lnTo>
                    <a:pt x="34" y="138"/>
                  </a:lnTo>
                  <a:lnTo>
                    <a:pt x="40" y="136"/>
                  </a:lnTo>
                  <a:lnTo>
                    <a:pt x="47" y="133"/>
                  </a:lnTo>
                  <a:lnTo>
                    <a:pt x="53" y="127"/>
                  </a:lnTo>
                  <a:lnTo>
                    <a:pt x="58" y="118"/>
                  </a:lnTo>
                  <a:lnTo>
                    <a:pt x="63" y="107"/>
                  </a:lnTo>
                  <a:lnTo>
                    <a:pt x="66" y="96"/>
                  </a:lnTo>
                  <a:lnTo>
                    <a:pt x="68" y="83"/>
                  </a:lnTo>
                  <a:lnTo>
                    <a:pt x="68" y="70"/>
                  </a:lnTo>
                  <a:lnTo>
                    <a:pt x="68" y="55"/>
                  </a:lnTo>
                  <a:lnTo>
                    <a:pt x="66" y="42"/>
                  </a:lnTo>
                  <a:lnTo>
                    <a:pt x="63" y="31"/>
                  </a:lnTo>
                  <a:lnTo>
                    <a:pt x="58" y="21"/>
                  </a:lnTo>
                  <a:lnTo>
                    <a:pt x="53" y="11"/>
                  </a:lnTo>
                  <a:lnTo>
                    <a:pt x="47" y="6"/>
                  </a:lnTo>
                  <a:lnTo>
                    <a:pt x="40" y="1"/>
                  </a:lnTo>
                  <a:lnTo>
                    <a:pt x="34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08"/>
            <p:cNvSpPr>
              <a:spLocks/>
            </p:cNvSpPr>
            <p:nvPr/>
          </p:nvSpPr>
          <p:spPr bwMode="auto">
            <a:xfrm>
              <a:off x="1770" y="2465"/>
              <a:ext cx="40" cy="74"/>
            </a:xfrm>
            <a:custGeom>
              <a:avLst/>
              <a:gdLst>
                <a:gd name="T0" fmla="*/ 8 w 40"/>
                <a:gd name="T1" fmla="*/ 73 h 74"/>
                <a:gd name="T2" fmla="*/ 10 w 40"/>
                <a:gd name="T3" fmla="*/ 60 h 74"/>
                <a:gd name="T4" fmla="*/ 11 w 40"/>
                <a:gd name="T5" fmla="*/ 47 h 74"/>
                <a:gd name="T6" fmla="*/ 14 w 40"/>
                <a:gd name="T7" fmla="*/ 35 h 74"/>
                <a:gd name="T8" fmla="*/ 18 w 40"/>
                <a:gd name="T9" fmla="*/ 26 h 74"/>
                <a:gd name="T10" fmla="*/ 23 w 40"/>
                <a:gd name="T11" fmla="*/ 17 h 74"/>
                <a:gd name="T12" fmla="*/ 29 w 40"/>
                <a:gd name="T13" fmla="*/ 13 h 74"/>
                <a:gd name="T14" fmla="*/ 34 w 40"/>
                <a:gd name="T15" fmla="*/ 8 h 74"/>
                <a:gd name="T16" fmla="*/ 39 w 40"/>
                <a:gd name="T17" fmla="*/ 8 h 74"/>
                <a:gd name="T18" fmla="*/ 39 w 40"/>
                <a:gd name="T19" fmla="*/ 0 h 74"/>
                <a:gd name="T20" fmla="*/ 31 w 40"/>
                <a:gd name="T21" fmla="*/ 1 h 74"/>
                <a:gd name="T22" fmla="*/ 23 w 40"/>
                <a:gd name="T23" fmla="*/ 6 h 74"/>
                <a:gd name="T24" fmla="*/ 16 w 40"/>
                <a:gd name="T25" fmla="*/ 13 h 74"/>
                <a:gd name="T26" fmla="*/ 11 w 40"/>
                <a:gd name="T27" fmla="*/ 22 h 74"/>
                <a:gd name="T28" fmla="*/ 6 w 40"/>
                <a:gd name="T29" fmla="*/ 32 h 74"/>
                <a:gd name="T30" fmla="*/ 3 w 40"/>
                <a:gd name="T31" fmla="*/ 45 h 74"/>
                <a:gd name="T32" fmla="*/ 1 w 40"/>
                <a:gd name="T33" fmla="*/ 58 h 74"/>
                <a:gd name="T34" fmla="*/ 0 w 40"/>
                <a:gd name="T35" fmla="*/ 73 h 74"/>
                <a:gd name="T36" fmla="*/ 8 w 40"/>
                <a:gd name="T37" fmla="*/ 73 h 7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74"/>
                <a:gd name="T59" fmla="*/ 40 w 40"/>
                <a:gd name="T60" fmla="*/ 74 h 7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74">
                  <a:moveTo>
                    <a:pt x="8" y="73"/>
                  </a:moveTo>
                  <a:lnTo>
                    <a:pt x="10" y="60"/>
                  </a:lnTo>
                  <a:lnTo>
                    <a:pt x="11" y="47"/>
                  </a:lnTo>
                  <a:lnTo>
                    <a:pt x="14" y="35"/>
                  </a:lnTo>
                  <a:lnTo>
                    <a:pt x="18" y="26"/>
                  </a:lnTo>
                  <a:lnTo>
                    <a:pt x="23" y="17"/>
                  </a:lnTo>
                  <a:lnTo>
                    <a:pt x="29" y="13"/>
                  </a:lnTo>
                  <a:lnTo>
                    <a:pt x="34" y="8"/>
                  </a:lnTo>
                  <a:lnTo>
                    <a:pt x="39" y="8"/>
                  </a:lnTo>
                  <a:lnTo>
                    <a:pt x="39" y="0"/>
                  </a:lnTo>
                  <a:lnTo>
                    <a:pt x="31" y="1"/>
                  </a:lnTo>
                  <a:lnTo>
                    <a:pt x="23" y="6"/>
                  </a:lnTo>
                  <a:lnTo>
                    <a:pt x="16" y="13"/>
                  </a:lnTo>
                  <a:lnTo>
                    <a:pt x="11" y="22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1" y="58"/>
                  </a:lnTo>
                  <a:lnTo>
                    <a:pt x="0" y="73"/>
                  </a:lnTo>
                  <a:lnTo>
                    <a:pt x="8" y="7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09"/>
            <p:cNvSpPr>
              <a:spLocks/>
            </p:cNvSpPr>
            <p:nvPr/>
          </p:nvSpPr>
          <p:spPr bwMode="auto">
            <a:xfrm>
              <a:off x="1770" y="2538"/>
              <a:ext cx="40" cy="74"/>
            </a:xfrm>
            <a:custGeom>
              <a:avLst/>
              <a:gdLst>
                <a:gd name="T0" fmla="*/ 39 w 40"/>
                <a:gd name="T1" fmla="*/ 63 h 74"/>
                <a:gd name="T2" fmla="*/ 34 w 40"/>
                <a:gd name="T3" fmla="*/ 63 h 74"/>
                <a:gd name="T4" fmla="*/ 29 w 40"/>
                <a:gd name="T5" fmla="*/ 60 h 74"/>
                <a:gd name="T6" fmla="*/ 23 w 40"/>
                <a:gd name="T7" fmla="*/ 53 h 74"/>
                <a:gd name="T8" fmla="*/ 18 w 40"/>
                <a:gd name="T9" fmla="*/ 45 h 74"/>
                <a:gd name="T10" fmla="*/ 14 w 40"/>
                <a:gd name="T11" fmla="*/ 37 h 74"/>
                <a:gd name="T12" fmla="*/ 11 w 40"/>
                <a:gd name="T13" fmla="*/ 26 h 74"/>
                <a:gd name="T14" fmla="*/ 10 w 40"/>
                <a:gd name="T15" fmla="*/ 13 h 74"/>
                <a:gd name="T16" fmla="*/ 8 w 40"/>
                <a:gd name="T17" fmla="*/ 0 h 74"/>
                <a:gd name="T18" fmla="*/ 0 w 40"/>
                <a:gd name="T19" fmla="*/ 0 h 74"/>
                <a:gd name="T20" fmla="*/ 1 w 40"/>
                <a:gd name="T21" fmla="*/ 14 h 74"/>
                <a:gd name="T22" fmla="*/ 3 w 40"/>
                <a:gd name="T23" fmla="*/ 27 h 74"/>
                <a:gd name="T24" fmla="*/ 6 w 40"/>
                <a:gd name="T25" fmla="*/ 39 h 74"/>
                <a:gd name="T26" fmla="*/ 11 w 40"/>
                <a:gd name="T27" fmla="*/ 50 h 74"/>
                <a:gd name="T28" fmla="*/ 16 w 40"/>
                <a:gd name="T29" fmla="*/ 58 h 74"/>
                <a:gd name="T30" fmla="*/ 23 w 40"/>
                <a:gd name="T31" fmla="*/ 66 h 74"/>
                <a:gd name="T32" fmla="*/ 31 w 40"/>
                <a:gd name="T33" fmla="*/ 70 h 74"/>
                <a:gd name="T34" fmla="*/ 39 w 40"/>
                <a:gd name="T35" fmla="*/ 73 h 74"/>
                <a:gd name="T36" fmla="*/ 39 w 40"/>
                <a:gd name="T37" fmla="*/ 63 h 7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74"/>
                <a:gd name="T59" fmla="*/ 40 w 40"/>
                <a:gd name="T60" fmla="*/ 74 h 7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74">
                  <a:moveTo>
                    <a:pt x="39" y="63"/>
                  </a:moveTo>
                  <a:lnTo>
                    <a:pt x="34" y="63"/>
                  </a:lnTo>
                  <a:lnTo>
                    <a:pt x="29" y="60"/>
                  </a:lnTo>
                  <a:lnTo>
                    <a:pt x="23" y="53"/>
                  </a:lnTo>
                  <a:lnTo>
                    <a:pt x="18" y="45"/>
                  </a:lnTo>
                  <a:lnTo>
                    <a:pt x="14" y="37"/>
                  </a:lnTo>
                  <a:lnTo>
                    <a:pt x="11" y="26"/>
                  </a:lnTo>
                  <a:lnTo>
                    <a:pt x="10" y="13"/>
                  </a:lnTo>
                  <a:lnTo>
                    <a:pt x="8" y="0"/>
                  </a:lnTo>
                  <a:lnTo>
                    <a:pt x="0" y="0"/>
                  </a:lnTo>
                  <a:lnTo>
                    <a:pt x="1" y="14"/>
                  </a:lnTo>
                  <a:lnTo>
                    <a:pt x="3" y="27"/>
                  </a:lnTo>
                  <a:lnTo>
                    <a:pt x="6" y="39"/>
                  </a:lnTo>
                  <a:lnTo>
                    <a:pt x="11" y="50"/>
                  </a:lnTo>
                  <a:lnTo>
                    <a:pt x="16" y="58"/>
                  </a:lnTo>
                  <a:lnTo>
                    <a:pt x="23" y="66"/>
                  </a:lnTo>
                  <a:lnTo>
                    <a:pt x="31" y="70"/>
                  </a:lnTo>
                  <a:lnTo>
                    <a:pt x="39" y="73"/>
                  </a:lnTo>
                  <a:lnTo>
                    <a:pt x="39" y="6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10"/>
            <p:cNvSpPr>
              <a:spLocks/>
            </p:cNvSpPr>
            <p:nvPr/>
          </p:nvSpPr>
          <p:spPr bwMode="auto">
            <a:xfrm>
              <a:off x="1809" y="2538"/>
              <a:ext cx="40" cy="74"/>
            </a:xfrm>
            <a:custGeom>
              <a:avLst/>
              <a:gdLst>
                <a:gd name="T0" fmla="*/ 31 w 40"/>
                <a:gd name="T1" fmla="*/ 0 h 74"/>
                <a:gd name="T2" fmla="*/ 29 w 40"/>
                <a:gd name="T3" fmla="*/ 13 h 74"/>
                <a:gd name="T4" fmla="*/ 27 w 40"/>
                <a:gd name="T5" fmla="*/ 26 h 74"/>
                <a:gd name="T6" fmla="*/ 24 w 40"/>
                <a:gd name="T7" fmla="*/ 37 h 74"/>
                <a:gd name="T8" fmla="*/ 21 w 40"/>
                <a:gd name="T9" fmla="*/ 45 h 74"/>
                <a:gd name="T10" fmla="*/ 16 w 40"/>
                <a:gd name="T11" fmla="*/ 53 h 74"/>
                <a:gd name="T12" fmla="*/ 11 w 40"/>
                <a:gd name="T13" fmla="*/ 60 h 74"/>
                <a:gd name="T14" fmla="*/ 5 w 40"/>
                <a:gd name="T15" fmla="*/ 63 h 74"/>
                <a:gd name="T16" fmla="*/ 0 w 40"/>
                <a:gd name="T17" fmla="*/ 63 h 74"/>
                <a:gd name="T18" fmla="*/ 0 w 40"/>
                <a:gd name="T19" fmla="*/ 73 h 74"/>
                <a:gd name="T20" fmla="*/ 8 w 40"/>
                <a:gd name="T21" fmla="*/ 70 h 74"/>
                <a:gd name="T22" fmla="*/ 16 w 40"/>
                <a:gd name="T23" fmla="*/ 66 h 74"/>
                <a:gd name="T24" fmla="*/ 23 w 40"/>
                <a:gd name="T25" fmla="*/ 58 h 74"/>
                <a:gd name="T26" fmla="*/ 29 w 40"/>
                <a:gd name="T27" fmla="*/ 50 h 74"/>
                <a:gd name="T28" fmla="*/ 32 w 40"/>
                <a:gd name="T29" fmla="*/ 39 h 74"/>
                <a:gd name="T30" fmla="*/ 36 w 40"/>
                <a:gd name="T31" fmla="*/ 27 h 74"/>
                <a:gd name="T32" fmla="*/ 39 w 40"/>
                <a:gd name="T33" fmla="*/ 14 h 74"/>
                <a:gd name="T34" fmla="*/ 39 w 40"/>
                <a:gd name="T35" fmla="*/ 0 h 74"/>
                <a:gd name="T36" fmla="*/ 31 w 40"/>
                <a:gd name="T37" fmla="*/ 0 h 7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74"/>
                <a:gd name="T59" fmla="*/ 40 w 40"/>
                <a:gd name="T60" fmla="*/ 74 h 7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74">
                  <a:moveTo>
                    <a:pt x="31" y="0"/>
                  </a:moveTo>
                  <a:lnTo>
                    <a:pt x="29" y="13"/>
                  </a:lnTo>
                  <a:lnTo>
                    <a:pt x="27" y="26"/>
                  </a:lnTo>
                  <a:lnTo>
                    <a:pt x="24" y="37"/>
                  </a:lnTo>
                  <a:lnTo>
                    <a:pt x="21" y="45"/>
                  </a:lnTo>
                  <a:lnTo>
                    <a:pt x="16" y="53"/>
                  </a:lnTo>
                  <a:lnTo>
                    <a:pt x="11" y="60"/>
                  </a:lnTo>
                  <a:lnTo>
                    <a:pt x="5" y="63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8" y="70"/>
                  </a:lnTo>
                  <a:lnTo>
                    <a:pt x="16" y="66"/>
                  </a:lnTo>
                  <a:lnTo>
                    <a:pt x="23" y="58"/>
                  </a:lnTo>
                  <a:lnTo>
                    <a:pt x="29" y="50"/>
                  </a:lnTo>
                  <a:lnTo>
                    <a:pt x="32" y="39"/>
                  </a:lnTo>
                  <a:lnTo>
                    <a:pt x="36" y="27"/>
                  </a:lnTo>
                  <a:lnTo>
                    <a:pt x="39" y="14"/>
                  </a:lnTo>
                  <a:lnTo>
                    <a:pt x="39" y="0"/>
                  </a:lnTo>
                  <a:lnTo>
                    <a:pt x="31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11"/>
            <p:cNvSpPr>
              <a:spLocks/>
            </p:cNvSpPr>
            <p:nvPr/>
          </p:nvSpPr>
          <p:spPr bwMode="auto">
            <a:xfrm>
              <a:off x="1809" y="2465"/>
              <a:ext cx="40" cy="74"/>
            </a:xfrm>
            <a:custGeom>
              <a:avLst/>
              <a:gdLst>
                <a:gd name="T0" fmla="*/ 0 w 40"/>
                <a:gd name="T1" fmla="*/ 8 h 74"/>
                <a:gd name="T2" fmla="*/ 5 w 40"/>
                <a:gd name="T3" fmla="*/ 8 h 74"/>
                <a:gd name="T4" fmla="*/ 11 w 40"/>
                <a:gd name="T5" fmla="*/ 13 h 74"/>
                <a:gd name="T6" fmla="*/ 16 w 40"/>
                <a:gd name="T7" fmla="*/ 17 h 74"/>
                <a:gd name="T8" fmla="*/ 21 w 40"/>
                <a:gd name="T9" fmla="*/ 26 h 74"/>
                <a:gd name="T10" fmla="*/ 24 w 40"/>
                <a:gd name="T11" fmla="*/ 35 h 74"/>
                <a:gd name="T12" fmla="*/ 27 w 40"/>
                <a:gd name="T13" fmla="*/ 47 h 74"/>
                <a:gd name="T14" fmla="*/ 29 w 40"/>
                <a:gd name="T15" fmla="*/ 60 h 74"/>
                <a:gd name="T16" fmla="*/ 31 w 40"/>
                <a:gd name="T17" fmla="*/ 73 h 74"/>
                <a:gd name="T18" fmla="*/ 39 w 40"/>
                <a:gd name="T19" fmla="*/ 73 h 74"/>
                <a:gd name="T20" fmla="*/ 39 w 40"/>
                <a:gd name="T21" fmla="*/ 58 h 74"/>
                <a:gd name="T22" fmla="*/ 36 w 40"/>
                <a:gd name="T23" fmla="*/ 45 h 74"/>
                <a:gd name="T24" fmla="*/ 32 w 40"/>
                <a:gd name="T25" fmla="*/ 32 h 74"/>
                <a:gd name="T26" fmla="*/ 29 w 40"/>
                <a:gd name="T27" fmla="*/ 22 h 74"/>
                <a:gd name="T28" fmla="*/ 23 w 40"/>
                <a:gd name="T29" fmla="*/ 13 h 74"/>
                <a:gd name="T30" fmla="*/ 16 w 40"/>
                <a:gd name="T31" fmla="*/ 6 h 74"/>
                <a:gd name="T32" fmla="*/ 8 w 40"/>
                <a:gd name="T33" fmla="*/ 1 h 74"/>
                <a:gd name="T34" fmla="*/ 0 w 40"/>
                <a:gd name="T35" fmla="*/ 0 h 74"/>
                <a:gd name="T36" fmla="*/ 0 w 40"/>
                <a:gd name="T37" fmla="*/ 8 h 7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"/>
                <a:gd name="T58" fmla="*/ 0 h 74"/>
                <a:gd name="T59" fmla="*/ 40 w 40"/>
                <a:gd name="T60" fmla="*/ 74 h 7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" h="74">
                  <a:moveTo>
                    <a:pt x="0" y="8"/>
                  </a:moveTo>
                  <a:lnTo>
                    <a:pt x="5" y="8"/>
                  </a:lnTo>
                  <a:lnTo>
                    <a:pt x="11" y="13"/>
                  </a:lnTo>
                  <a:lnTo>
                    <a:pt x="16" y="17"/>
                  </a:lnTo>
                  <a:lnTo>
                    <a:pt x="21" y="26"/>
                  </a:lnTo>
                  <a:lnTo>
                    <a:pt x="24" y="35"/>
                  </a:lnTo>
                  <a:lnTo>
                    <a:pt x="27" y="47"/>
                  </a:lnTo>
                  <a:lnTo>
                    <a:pt x="29" y="60"/>
                  </a:lnTo>
                  <a:lnTo>
                    <a:pt x="31" y="73"/>
                  </a:lnTo>
                  <a:lnTo>
                    <a:pt x="39" y="73"/>
                  </a:lnTo>
                  <a:lnTo>
                    <a:pt x="39" y="58"/>
                  </a:lnTo>
                  <a:lnTo>
                    <a:pt x="36" y="45"/>
                  </a:lnTo>
                  <a:lnTo>
                    <a:pt x="32" y="32"/>
                  </a:lnTo>
                  <a:lnTo>
                    <a:pt x="29" y="22"/>
                  </a:lnTo>
                  <a:lnTo>
                    <a:pt x="23" y="13"/>
                  </a:lnTo>
                  <a:lnTo>
                    <a:pt x="16" y="6"/>
                  </a:lnTo>
                  <a:lnTo>
                    <a:pt x="8" y="1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12"/>
            <p:cNvSpPr>
              <a:spLocks/>
            </p:cNvSpPr>
            <p:nvPr/>
          </p:nvSpPr>
          <p:spPr bwMode="auto">
            <a:xfrm>
              <a:off x="2105" y="2726"/>
              <a:ext cx="92" cy="180"/>
            </a:xfrm>
            <a:custGeom>
              <a:avLst/>
              <a:gdLst>
                <a:gd name="T0" fmla="*/ 45 w 92"/>
                <a:gd name="T1" fmla="*/ 0 h 180"/>
                <a:gd name="T2" fmla="*/ 40 w 92"/>
                <a:gd name="T3" fmla="*/ 0 h 180"/>
                <a:gd name="T4" fmla="*/ 35 w 92"/>
                <a:gd name="T5" fmla="*/ 2 h 180"/>
                <a:gd name="T6" fmla="*/ 32 w 92"/>
                <a:gd name="T7" fmla="*/ 5 h 180"/>
                <a:gd name="T8" fmla="*/ 27 w 92"/>
                <a:gd name="T9" fmla="*/ 8 h 180"/>
                <a:gd name="T10" fmla="*/ 19 w 92"/>
                <a:gd name="T11" fmla="*/ 17 h 180"/>
                <a:gd name="T12" fmla="*/ 13 w 92"/>
                <a:gd name="T13" fmla="*/ 26 h 180"/>
                <a:gd name="T14" fmla="*/ 8 w 92"/>
                <a:gd name="T15" fmla="*/ 41 h 180"/>
                <a:gd name="T16" fmla="*/ 3 w 92"/>
                <a:gd name="T17" fmla="*/ 56 h 180"/>
                <a:gd name="T18" fmla="*/ 1 w 92"/>
                <a:gd name="T19" fmla="*/ 72 h 180"/>
                <a:gd name="T20" fmla="*/ 0 w 92"/>
                <a:gd name="T21" fmla="*/ 90 h 180"/>
                <a:gd name="T22" fmla="*/ 1 w 92"/>
                <a:gd name="T23" fmla="*/ 109 h 180"/>
                <a:gd name="T24" fmla="*/ 3 w 92"/>
                <a:gd name="T25" fmla="*/ 125 h 180"/>
                <a:gd name="T26" fmla="*/ 8 w 92"/>
                <a:gd name="T27" fmla="*/ 140 h 180"/>
                <a:gd name="T28" fmla="*/ 13 w 92"/>
                <a:gd name="T29" fmla="*/ 153 h 180"/>
                <a:gd name="T30" fmla="*/ 19 w 92"/>
                <a:gd name="T31" fmla="*/ 164 h 180"/>
                <a:gd name="T32" fmla="*/ 27 w 92"/>
                <a:gd name="T33" fmla="*/ 173 h 180"/>
                <a:gd name="T34" fmla="*/ 32 w 92"/>
                <a:gd name="T35" fmla="*/ 176 h 180"/>
                <a:gd name="T36" fmla="*/ 35 w 92"/>
                <a:gd name="T37" fmla="*/ 177 h 180"/>
                <a:gd name="T38" fmla="*/ 40 w 92"/>
                <a:gd name="T39" fmla="*/ 179 h 180"/>
                <a:gd name="T40" fmla="*/ 45 w 92"/>
                <a:gd name="T41" fmla="*/ 179 h 180"/>
                <a:gd name="T42" fmla="*/ 50 w 92"/>
                <a:gd name="T43" fmla="*/ 179 h 180"/>
                <a:gd name="T44" fmla="*/ 53 w 92"/>
                <a:gd name="T45" fmla="*/ 177 h 180"/>
                <a:gd name="T46" fmla="*/ 58 w 92"/>
                <a:gd name="T47" fmla="*/ 176 h 180"/>
                <a:gd name="T48" fmla="*/ 63 w 92"/>
                <a:gd name="T49" fmla="*/ 173 h 180"/>
                <a:gd name="T50" fmla="*/ 69 w 92"/>
                <a:gd name="T51" fmla="*/ 164 h 180"/>
                <a:gd name="T52" fmla="*/ 76 w 92"/>
                <a:gd name="T53" fmla="*/ 153 h 180"/>
                <a:gd name="T54" fmla="*/ 82 w 92"/>
                <a:gd name="T55" fmla="*/ 140 h 180"/>
                <a:gd name="T56" fmla="*/ 86 w 92"/>
                <a:gd name="T57" fmla="*/ 125 h 180"/>
                <a:gd name="T58" fmla="*/ 89 w 92"/>
                <a:gd name="T59" fmla="*/ 109 h 180"/>
                <a:gd name="T60" fmla="*/ 91 w 92"/>
                <a:gd name="T61" fmla="*/ 90 h 180"/>
                <a:gd name="T62" fmla="*/ 89 w 92"/>
                <a:gd name="T63" fmla="*/ 72 h 180"/>
                <a:gd name="T64" fmla="*/ 86 w 92"/>
                <a:gd name="T65" fmla="*/ 56 h 180"/>
                <a:gd name="T66" fmla="*/ 82 w 92"/>
                <a:gd name="T67" fmla="*/ 41 h 180"/>
                <a:gd name="T68" fmla="*/ 76 w 92"/>
                <a:gd name="T69" fmla="*/ 26 h 180"/>
                <a:gd name="T70" fmla="*/ 69 w 92"/>
                <a:gd name="T71" fmla="*/ 17 h 180"/>
                <a:gd name="T72" fmla="*/ 63 w 92"/>
                <a:gd name="T73" fmla="*/ 8 h 180"/>
                <a:gd name="T74" fmla="*/ 58 w 92"/>
                <a:gd name="T75" fmla="*/ 5 h 180"/>
                <a:gd name="T76" fmla="*/ 53 w 92"/>
                <a:gd name="T77" fmla="*/ 2 h 180"/>
                <a:gd name="T78" fmla="*/ 50 w 92"/>
                <a:gd name="T79" fmla="*/ 0 h 180"/>
                <a:gd name="T80" fmla="*/ 45 w 92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2"/>
                <a:gd name="T124" fmla="*/ 0 h 180"/>
                <a:gd name="T125" fmla="*/ 92 w 92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2" h="180">
                  <a:moveTo>
                    <a:pt x="45" y="0"/>
                  </a:moveTo>
                  <a:lnTo>
                    <a:pt x="40" y="0"/>
                  </a:lnTo>
                  <a:lnTo>
                    <a:pt x="35" y="2"/>
                  </a:lnTo>
                  <a:lnTo>
                    <a:pt x="32" y="5"/>
                  </a:lnTo>
                  <a:lnTo>
                    <a:pt x="27" y="8"/>
                  </a:lnTo>
                  <a:lnTo>
                    <a:pt x="19" y="17"/>
                  </a:lnTo>
                  <a:lnTo>
                    <a:pt x="13" y="26"/>
                  </a:lnTo>
                  <a:lnTo>
                    <a:pt x="8" y="41"/>
                  </a:lnTo>
                  <a:lnTo>
                    <a:pt x="3" y="56"/>
                  </a:lnTo>
                  <a:lnTo>
                    <a:pt x="1" y="72"/>
                  </a:lnTo>
                  <a:lnTo>
                    <a:pt x="0" y="90"/>
                  </a:lnTo>
                  <a:lnTo>
                    <a:pt x="1" y="109"/>
                  </a:lnTo>
                  <a:lnTo>
                    <a:pt x="3" y="125"/>
                  </a:lnTo>
                  <a:lnTo>
                    <a:pt x="8" y="140"/>
                  </a:lnTo>
                  <a:lnTo>
                    <a:pt x="13" y="153"/>
                  </a:lnTo>
                  <a:lnTo>
                    <a:pt x="19" y="164"/>
                  </a:lnTo>
                  <a:lnTo>
                    <a:pt x="27" y="173"/>
                  </a:lnTo>
                  <a:lnTo>
                    <a:pt x="32" y="176"/>
                  </a:lnTo>
                  <a:lnTo>
                    <a:pt x="35" y="177"/>
                  </a:lnTo>
                  <a:lnTo>
                    <a:pt x="40" y="179"/>
                  </a:lnTo>
                  <a:lnTo>
                    <a:pt x="45" y="179"/>
                  </a:lnTo>
                  <a:lnTo>
                    <a:pt x="50" y="179"/>
                  </a:lnTo>
                  <a:lnTo>
                    <a:pt x="53" y="177"/>
                  </a:lnTo>
                  <a:lnTo>
                    <a:pt x="58" y="176"/>
                  </a:lnTo>
                  <a:lnTo>
                    <a:pt x="63" y="173"/>
                  </a:lnTo>
                  <a:lnTo>
                    <a:pt x="69" y="164"/>
                  </a:lnTo>
                  <a:lnTo>
                    <a:pt x="76" y="153"/>
                  </a:lnTo>
                  <a:lnTo>
                    <a:pt x="82" y="140"/>
                  </a:lnTo>
                  <a:lnTo>
                    <a:pt x="86" y="125"/>
                  </a:lnTo>
                  <a:lnTo>
                    <a:pt x="89" y="109"/>
                  </a:lnTo>
                  <a:lnTo>
                    <a:pt x="91" y="90"/>
                  </a:lnTo>
                  <a:lnTo>
                    <a:pt x="89" y="72"/>
                  </a:lnTo>
                  <a:lnTo>
                    <a:pt x="86" y="56"/>
                  </a:lnTo>
                  <a:lnTo>
                    <a:pt x="82" y="41"/>
                  </a:lnTo>
                  <a:lnTo>
                    <a:pt x="76" y="26"/>
                  </a:lnTo>
                  <a:lnTo>
                    <a:pt x="69" y="17"/>
                  </a:lnTo>
                  <a:lnTo>
                    <a:pt x="63" y="8"/>
                  </a:lnTo>
                  <a:lnTo>
                    <a:pt x="58" y="5"/>
                  </a:lnTo>
                  <a:lnTo>
                    <a:pt x="53" y="2"/>
                  </a:lnTo>
                  <a:lnTo>
                    <a:pt x="50" y="0"/>
                  </a:lnTo>
                  <a:lnTo>
                    <a:pt x="4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13"/>
            <p:cNvSpPr>
              <a:spLocks/>
            </p:cNvSpPr>
            <p:nvPr/>
          </p:nvSpPr>
          <p:spPr bwMode="auto">
            <a:xfrm>
              <a:off x="2101" y="2723"/>
              <a:ext cx="50" cy="94"/>
            </a:xfrm>
            <a:custGeom>
              <a:avLst/>
              <a:gdLst>
                <a:gd name="T0" fmla="*/ 8 w 50"/>
                <a:gd name="T1" fmla="*/ 93 h 94"/>
                <a:gd name="T2" fmla="*/ 8 w 50"/>
                <a:gd name="T3" fmla="*/ 76 h 94"/>
                <a:gd name="T4" fmla="*/ 12 w 50"/>
                <a:gd name="T5" fmla="*/ 59 h 94"/>
                <a:gd name="T6" fmla="*/ 17 w 50"/>
                <a:gd name="T7" fmla="*/ 44 h 94"/>
                <a:gd name="T8" fmla="*/ 21 w 50"/>
                <a:gd name="T9" fmla="*/ 33 h 94"/>
                <a:gd name="T10" fmla="*/ 28 w 50"/>
                <a:gd name="T11" fmla="*/ 21 h 94"/>
                <a:gd name="T12" fmla="*/ 34 w 50"/>
                <a:gd name="T13" fmla="*/ 13 h 94"/>
                <a:gd name="T14" fmla="*/ 38 w 50"/>
                <a:gd name="T15" fmla="*/ 11 h 94"/>
                <a:gd name="T16" fmla="*/ 41 w 50"/>
                <a:gd name="T17" fmla="*/ 10 h 94"/>
                <a:gd name="T18" fmla="*/ 46 w 50"/>
                <a:gd name="T19" fmla="*/ 8 h 94"/>
                <a:gd name="T20" fmla="*/ 49 w 50"/>
                <a:gd name="T21" fmla="*/ 8 h 94"/>
                <a:gd name="T22" fmla="*/ 49 w 50"/>
                <a:gd name="T23" fmla="*/ 0 h 94"/>
                <a:gd name="T24" fmla="*/ 44 w 50"/>
                <a:gd name="T25" fmla="*/ 0 h 94"/>
                <a:gd name="T26" fmla="*/ 38 w 50"/>
                <a:gd name="T27" fmla="*/ 2 h 94"/>
                <a:gd name="T28" fmla="*/ 33 w 50"/>
                <a:gd name="T29" fmla="*/ 3 h 94"/>
                <a:gd name="T30" fmla="*/ 28 w 50"/>
                <a:gd name="T31" fmla="*/ 8 h 94"/>
                <a:gd name="T32" fmla="*/ 20 w 50"/>
                <a:gd name="T33" fmla="*/ 16 h 94"/>
                <a:gd name="T34" fmla="*/ 13 w 50"/>
                <a:gd name="T35" fmla="*/ 28 h 94"/>
                <a:gd name="T36" fmla="*/ 8 w 50"/>
                <a:gd name="T37" fmla="*/ 42 h 94"/>
                <a:gd name="T38" fmla="*/ 4 w 50"/>
                <a:gd name="T39" fmla="*/ 57 h 94"/>
                <a:gd name="T40" fmla="*/ 0 w 50"/>
                <a:gd name="T41" fmla="*/ 75 h 94"/>
                <a:gd name="T42" fmla="*/ 0 w 50"/>
                <a:gd name="T43" fmla="*/ 93 h 94"/>
                <a:gd name="T44" fmla="*/ 8 w 50"/>
                <a:gd name="T45" fmla="*/ 93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"/>
                <a:gd name="T70" fmla="*/ 0 h 94"/>
                <a:gd name="T71" fmla="*/ 50 w 50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" h="94">
                  <a:moveTo>
                    <a:pt x="8" y="93"/>
                  </a:moveTo>
                  <a:lnTo>
                    <a:pt x="8" y="76"/>
                  </a:lnTo>
                  <a:lnTo>
                    <a:pt x="12" y="59"/>
                  </a:lnTo>
                  <a:lnTo>
                    <a:pt x="17" y="44"/>
                  </a:lnTo>
                  <a:lnTo>
                    <a:pt x="21" y="33"/>
                  </a:lnTo>
                  <a:lnTo>
                    <a:pt x="28" y="21"/>
                  </a:lnTo>
                  <a:lnTo>
                    <a:pt x="34" y="13"/>
                  </a:lnTo>
                  <a:lnTo>
                    <a:pt x="38" y="11"/>
                  </a:lnTo>
                  <a:lnTo>
                    <a:pt x="41" y="10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8" y="2"/>
                  </a:lnTo>
                  <a:lnTo>
                    <a:pt x="33" y="3"/>
                  </a:lnTo>
                  <a:lnTo>
                    <a:pt x="28" y="8"/>
                  </a:lnTo>
                  <a:lnTo>
                    <a:pt x="20" y="16"/>
                  </a:lnTo>
                  <a:lnTo>
                    <a:pt x="13" y="28"/>
                  </a:lnTo>
                  <a:lnTo>
                    <a:pt x="8" y="42"/>
                  </a:lnTo>
                  <a:lnTo>
                    <a:pt x="4" y="57"/>
                  </a:lnTo>
                  <a:lnTo>
                    <a:pt x="0" y="75"/>
                  </a:lnTo>
                  <a:lnTo>
                    <a:pt x="0" y="93"/>
                  </a:lnTo>
                  <a:lnTo>
                    <a:pt x="8" y="9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14"/>
            <p:cNvSpPr>
              <a:spLocks/>
            </p:cNvSpPr>
            <p:nvPr/>
          </p:nvSpPr>
          <p:spPr bwMode="auto">
            <a:xfrm>
              <a:off x="2101" y="2816"/>
              <a:ext cx="50" cy="95"/>
            </a:xfrm>
            <a:custGeom>
              <a:avLst/>
              <a:gdLst>
                <a:gd name="T0" fmla="*/ 49 w 50"/>
                <a:gd name="T1" fmla="*/ 84 h 95"/>
                <a:gd name="T2" fmla="*/ 46 w 50"/>
                <a:gd name="T3" fmla="*/ 84 h 95"/>
                <a:gd name="T4" fmla="*/ 41 w 50"/>
                <a:gd name="T5" fmla="*/ 84 h 95"/>
                <a:gd name="T6" fmla="*/ 38 w 50"/>
                <a:gd name="T7" fmla="*/ 81 h 95"/>
                <a:gd name="T8" fmla="*/ 34 w 50"/>
                <a:gd name="T9" fmla="*/ 79 h 95"/>
                <a:gd name="T10" fmla="*/ 28 w 50"/>
                <a:gd name="T11" fmla="*/ 71 h 95"/>
                <a:gd name="T12" fmla="*/ 21 w 50"/>
                <a:gd name="T13" fmla="*/ 61 h 95"/>
                <a:gd name="T14" fmla="*/ 17 w 50"/>
                <a:gd name="T15" fmla="*/ 48 h 95"/>
                <a:gd name="T16" fmla="*/ 12 w 50"/>
                <a:gd name="T17" fmla="*/ 34 h 95"/>
                <a:gd name="T18" fmla="*/ 8 w 50"/>
                <a:gd name="T19" fmla="*/ 18 h 95"/>
                <a:gd name="T20" fmla="*/ 8 w 50"/>
                <a:gd name="T21" fmla="*/ 0 h 95"/>
                <a:gd name="T22" fmla="*/ 0 w 50"/>
                <a:gd name="T23" fmla="*/ 0 h 95"/>
                <a:gd name="T24" fmla="*/ 0 w 50"/>
                <a:gd name="T25" fmla="*/ 19 h 95"/>
                <a:gd name="T26" fmla="*/ 4 w 50"/>
                <a:gd name="T27" fmla="*/ 35 h 95"/>
                <a:gd name="T28" fmla="*/ 8 w 50"/>
                <a:gd name="T29" fmla="*/ 52 h 95"/>
                <a:gd name="T30" fmla="*/ 13 w 50"/>
                <a:gd name="T31" fmla="*/ 65 h 95"/>
                <a:gd name="T32" fmla="*/ 20 w 50"/>
                <a:gd name="T33" fmla="*/ 76 h 95"/>
                <a:gd name="T34" fmla="*/ 28 w 50"/>
                <a:gd name="T35" fmla="*/ 86 h 95"/>
                <a:gd name="T36" fmla="*/ 33 w 50"/>
                <a:gd name="T37" fmla="*/ 89 h 95"/>
                <a:gd name="T38" fmla="*/ 38 w 50"/>
                <a:gd name="T39" fmla="*/ 91 h 95"/>
                <a:gd name="T40" fmla="*/ 44 w 50"/>
                <a:gd name="T41" fmla="*/ 92 h 95"/>
                <a:gd name="T42" fmla="*/ 49 w 50"/>
                <a:gd name="T43" fmla="*/ 94 h 95"/>
                <a:gd name="T44" fmla="*/ 49 w 50"/>
                <a:gd name="T45" fmla="*/ 84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"/>
                <a:gd name="T70" fmla="*/ 0 h 95"/>
                <a:gd name="T71" fmla="*/ 50 w 50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" h="95">
                  <a:moveTo>
                    <a:pt x="49" y="84"/>
                  </a:moveTo>
                  <a:lnTo>
                    <a:pt x="46" y="84"/>
                  </a:lnTo>
                  <a:lnTo>
                    <a:pt x="41" y="84"/>
                  </a:lnTo>
                  <a:lnTo>
                    <a:pt x="38" y="81"/>
                  </a:lnTo>
                  <a:lnTo>
                    <a:pt x="34" y="79"/>
                  </a:lnTo>
                  <a:lnTo>
                    <a:pt x="28" y="71"/>
                  </a:lnTo>
                  <a:lnTo>
                    <a:pt x="21" y="61"/>
                  </a:lnTo>
                  <a:lnTo>
                    <a:pt x="17" y="48"/>
                  </a:lnTo>
                  <a:lnTo>
                    <a:pt x="12" y="34"/>
                  </a:lnTo>
                  <a:lnTo>
                    <a:pt x="8" y="1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4" y="35"/>
                  </a:lnTo>
                  <a:lnTo>
                    <a:pt x="8" y="52"/>
                  </a:lnTo>
                  <a:lnTo>
                    <a:pt x="13" y="65"/>
                  </a:lnTo>
                  <a:lnTo>
                    <a:pt x="20" y="76"/>
                  </a:lnTo>
                  <a:lnTo>
                    <a:pt x="28" y="86"/>
                  </a:lnTo>
                  <a:lnTo>
                    <a:pt x="33" y="89"/>
                  </a:lnTo>
                  <a:lnTo>
                    <a:pt x="38" y="91"/>
                  </a:lnTo>
                  <a:lnTo>
                    <a:pt x="44" y="92"/>
                  </a:lnTo>
                  <a:lnTo>
                    <a:pt x="49" y="94"/>
                  </a:lnTo>
                  <a:lnTo>
                    <a:pt x="49" y="8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15"/>
            <p:cNvSpPr>
              <a:spLocks/>
            </p:cNvSpPr>
            <p:nvPr/>
          </p:nvSpPr>
          <p:spPr bwMode="auto">
            <a:xfrm>
              <a:off x="2150" y="2816"/>
              <a:ext cx="50" cy="95"/>
            </a:xfrm>
            <a:custGeom>
              <a:avLst/>
              <a:gdLst>
                <a:gd name="T0" fmla="*/ 41 w 50"/>
                <a:gd name="T1" fmla="*/ 0 h 95"/>
                <a:gd name="T2" fmla="*/ 39 w 50"/>
                <a:gd name="T3" fmla="*/ 18 h 95"/>
                <a:gd name="T4" fmla="*/ 37 w 50"/>
                <a:gd name="T5" fmla="*/ 34 h 95"/>
                <a:gd name="T6" fmla="*/ 33 w 50"/>
                <a:gd name="T7" fmla="*/ 48 h 95"/>
                <a:gd name="T8" fmla="*/ 28 w 50"/>
                <a:gd name="T9" fmla="*/ 61 h 95"/>
                <a:gd name="T10" fmla="*/ 21 w 50"/>
                <a:gd name="T11" fmla="*/ 71 h 95"/>
                <a:gd name="T12" fmla="*/ 15 w 50"/>
                <a:gd name="T13" fmla="*/ 79 h 95"/>
                <a:gd name="T14" fmla="*/ 11 w 50"/>
                <a:gd name="T15" fmla="*/ 81 h 95"/>
                <a:gd name="T16" fmla="*/ 7 w 50"/>
                <a:gd name="T17" fmla="*/ 84 h 95"/>
                <a:gd name="T18" fmla="*/ 3 w 50"/>
                <a:gd name="T19" fmla="*/ 84 h 95"/>
                <a:gd name="T20" fmla="*/ 0 w 50"/>
                <a:gd name="T21" fmla="*/ 84 h 95"/>
                <a:gd name="T22" fmla="*/ 0 w 50"/>
                <a:gd name="T23" fmla="*/ 94 h 95"/>
                <a:gd name="T24" fmla="*/ 5 w 50"/>
                <a:gd name="T25" fmla="*/ 92 h 95"/>
                <a:gd name="T26" fmla="*/ 10 w 50"/>
                <a:gd name="T27" fmla="*/ 91 h 95"/>
                <a:gd name="T28" fmla="*/ 15 w 50"/>
                <a:gd name="T29" fmla="*/ 89 h 95"/>
                <a:gd name="T30" fmla="*/ 20 w 50"/>
                <a:gd name="T31" fmla="*/ 86 h 95"/>
                <a:gd name="T32" fmla="*/ 28 w 50"/>
                <a:gd name="T33" fmla="*/ 76 h 95"/>
                <a:gd name="T34" fmla="*/ 36 w 50"/>
                <a:gd name="T35" fmla="*/ 65 h 95"/>
                <a:gd name="T36" fmla="*/ 41 w 50"/>
                <a:gd name="T37" fmla="*/ 52 h 95"/>
                <a:gd name="T38" fmla="*/ 46 w 50"/>
                <a:gd name="T39" fmla="*/ 35 h 95"/>
                <a:gd name="T40" fmla="*/ 49 w 50"/>
                <a:gd name="T41" fmla="*/ 19 h 95"/>
                <a:gd name="T42" fmla="*/ 49 w 50"/>
                <a:gd name="T43" fmla="*/ 0 h 95"/>
                <a:gd name="T44" fmla="*/ 41 w 50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"/>
                <a:gd name="T70" fmla="*/ 0 h 95"/>
                <a:gd name="T71" fmla="*/ 50 w 50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" h="95">
                  <a:moveTo>
                    <a:pt x="41" y="0"/>
                  </a:moveTo>
                  <a:lnTo>
                    <a:pt x="39" y="18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8" y="61"/>
                  </a:lnTo>
                  <a:lnTo>
                    <a:pt x="21" y="71"/>
                  </a:lnTo>
                  <a:lnTo>
                    <a:pt x="15" y="79"/>
                  </a:lnTo>
                  <a:lnTo>
                    <a:pt x="11" y="81"/>
                  </a:lnTo>
                  <a:lnTo>
                    <a:pt x="7" y="84"/>
                  </a:lnTo>
                  <a:lnTo>
                    <a:pt x="3" y="84"/>
                  </a:lnTo>
                  <a:lnTo>
                    <a:pt x="0" y="84"/>
                  </a:lnTo>
                  <a:lnTo>
                    <a:pt x="0" y="94"/>
                  </a:lnTo>
                  <a:lnTo>
                    <a:pt x="5" y="92"/>
                  </a:lnTo>
                  <a:lnTo>
                    <a:pt x="10" y="91"/>
                  </a:lnTo>
                  <a:lnTo>
                    <a:pt x="15" y="89"/>
                  </a:lnTo>
                  <a:lnTo>
                    <a:pt x="20" y="86"/>
                  </a:lnTo>
                  <a:lnTo>
                    <a:pt x="28" y="76"/>
                  </a:lnTo>
                  <a:lnTo>
                    <a:pt x="36" y="65"/>
                  </a:lnTo>
                  <a:lnTo>
                    <a:pt x="41" y="52"/>
                  </a:lnTo>
                  <a:lnTo>
                    <a:pt x="46" y="35"/>
                  </a:lnTo>
                  <a:lnTo>
                    <a:pt x="49" y="19"/>
                  </a:lnTo>
                  <a:lnTo>
                    <a:pt x="49" y="0"/>
                  </a:lnTo>
                  <a:lnTo>
                    <a:pt x="41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16"/>
            <p:cNvSpPr>
              <a:spLocks/>
            </p:cNvSpPr>
            <p:nvPr/>
          </p:nvSpPr>
          <p:spPr bwMode="auto">
            <a:xfrm>
              <a:off x="2150" y="2723"/>
              <a:ext cx="50" cy="94"/>
            </a:xfrm>
            <a:custGeom>
              <a:avLst/>
              <a:gdLst>
                <a:gd name="T0" fmla="*/ 0 w 50"/>
                <a:gd name="T1" fmla="*/ 8 h 94"/>
                <a:gd name="T2" fmla="*/ 3 w 50"/>
                <a:gd name="T3" fmla="*/ 8 h 94"/>
                <a:gd name="T4" fmla="*/ 7 w 50"/>
                <a:gd name="T5" fmla="*/ 10 h 94"/>
                <a:gd name="T6" fmla="*/ 11 w 50"/>
                <a:gd name="T7" fmla="*/ 11 h 94"/>
                <a:gd name="T8" fmla="*/ 15 w 50"/>
                <a:gd name="T9" fmla="*/ 13 h 94"/>
                <a:gd name="T10" fmla="*/ 21 w 50"/>
                <a:gd name="T11" fmla="*/ 21 h 94"/>
                <a:gd name="T12" fmla="*/ 28 w 50"/>
                <a:gd name="T13" fmla="*/ 33 h 94"/>
                <a:gd name="T14" fmla="*/ 33 w 50"/>
                <a:gd name="T15" fmla="*/ 44 h 94"/>
                <a:gd name="T16" fmla="*/ 37 w 50"/>
                <a:gd name="T17" fmla="*/ 60 h 94"/>
                <a:gd name="T18" fmla="*/ 39 w 50"/>
                <a:gd name="T19" fmla="*/ 76 h 94"/>
                <a:gd name="T20" fmla="*/ 41 w 50"/>
                <a:gd name="T21" fmla="*/ 93 h 94"/>
                <a:gd name="T22" fmla="*/ 49 w 50"/>
                <a:gd name="T23" fmla="*/ 93 h 94"/>
                <a:gd name="T24" fmla="*/ 49 w 50"/>
                <a:gd name="T25" fmla="*/ 75 h 94"/>
                <a:gd name="T26" fmla="*/ 46 w 50"/>
                <a:gd name="T27" fmla="*/ 57 h 94"/>
                <a:gd name="T28" fmla="*/ 41 w 50"/>
                <a:gd name="T29" fmla="*/ 42 h 94"/>
                <a:gd name="T30" fmla="*/ 36 w 50"/>
                <a:gd name="T31" fmla="*/ 28 h 94"/>
                <a:gd name="T32" fmla="*/ 28 w 50"/>
                <a:gd name="T33" fmla="*/ 16 h 94"/>
                <a:gd name="T34" fmla="*/ 20 w 50"/>
                <a:gd name="T35" fmla="*/ 8 h 94"/>
                <a:gd name="T36" fmla="*/ 15 w 50"/>
                <a:gd name="T37" fmla="*/ 3 h 94"/>
                <a:gd name="T38" fmla="*/ 10 w 50"/>
                <a:gd name="T39" fmla="*/ 2 h 94"/>
                <a:gd name="T40" fmla="*/ 5 w 50"/>
                <a:gd name="T41" fmla="*/ 0 h 94"/>
                <a:gd name="T42" fmla="*/ 0 w 50"/>
                <a:gd name="T43" fmla="*/ 0 h 94"/>
                <a:gd name="T44" fmla="*/ 0 w 50"/>
                <a:gd name="T45" fmla="*/ 8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"/>
                <a:gd name="T70" fmla="*/ 0 h 94"/>
                <a:gd name="T71" fmla="*/ 50 w 50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" h="94">
                  <a:moveTo>
                    <a:pt x="0" y="8"/>
                  </a:moveTo>
                  <a:lnTo>
                    <a:pt x="3" y="8"/>
                  </a:lnTo>
                  <a:lnTo>
                    <a:pt x="7" y="10"/>
                  </a:lnTo>
                  <a:lnTo>
                    <a:pt x="11" y="11"/>
                  </a:lnTo>
                  <a:lnTo>
                    <a:pt x="15" y="13"/>
                  </a:lnTo>
                  <a:lnTo>
                    <a:pt x="21" y="21"/>
                  </a:lnTo>
                  <a:lnTo>
                    <a:pt x="28" y="33"/>
                  </a:lnTo>
                  <a:lnTo>
                    <a:pt x="33" y="44"/>
                  </a:lnTo>
                  <a:lnTo>
                    <a:pt x="37" y="60"/>
                  </a:lnTo>
                  <a:lnTo>
                    <a:pt x="39" y="76"/>
                  </a:lnTo>
                  <a:lnTo>
                    <a:pt x="41" y="93"/>
                  </a:lnTo>
                  <a:lnTo>
                    <a:pt x="49" y="93"/>
                  </a:lnTo>
                  <a:lnTo>
                    <a:pt x="49" y="75"/>
                  </a:lnTo>
                  <a:lnTo>
                    <a:pt x="46" y="57"/>
                  </a:lnTo>
                  <a:lnTo>
                    <a:pt x="41" y="42"/>
                  </a:lnTo>
                  <a:lnTo>
                    <a:pt x="36" y="28"/>
                  </a:lnTo>
                  <a:lnTo>
                    <a:pt x="28" y="16"/>
                  </a:lnTo>
                  <a:lnTo>
                    <a:pt x="20" y="8"/>
                  </a:lnTo>
                  <a:lnTo>
                    <a:pt x="15" y="3"/>
                  </a:lnTo>
                  <a:lnTo>
                    <a:pt x="10" y="2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17"/>
            <p:cNvSpPr>
              <a:spLocks/>
            </p:cNvSpPr>
            <p:nvPr/>
          </p:nvSpPr>
          <p:spPr bwMode="auto">
            <a:xfrm>
              <a:off x="1793" y="3004"/>
              <a:ext cx="85" cy="169"/>
            </a:xfrm>
            <a:custGeom>
              <a:avLst/>
              <a:gdLst>
                <a:gd name="T0" fmla="*/ 42 w 85"/>
                <a:gd name="T1" fmla="*/ 0 h 169"/>
                <a:gd name="T2" fmla="*/ 34 w 85"/>
                <a:gd name="T3" fmla="*/ 2 h 169"/>
                <a:gd name="T4" fmla="*/ 26 w 85"/>
                <a:gd name="T5" fmla="*/ 7 h 169"/>
                <a:gd name="T6" fmla="*/ 17 w 85"/>
                <a:gd name="T7" fmla="*/ 15 h 169"/>
                <a:gd name="T8" fmla="*/ 13 w 85"/>
                <a:gd name="T9" fmla="*/ 25 h 169"/>
                <a:gd name="T10" fmla="*/ 6 w 85"/>
                <a:gd name="T11" fmla="*/ 38 h 169"/>
                <a:gd name="T12" fmla="*/ 3 w 85"/>
                <a:gd name="T13" fmla="*/ 51 h 169"/>
                <a:gd name="T14" fmla="*/ 1 w 85"/>
                <a:gd name="T15" fmla="*/ 67 h 169"/>
                <a:gd name="T16" fmla="*/ 0 w 85"/>
                <a:gd name="T17" fmla="*/ 83 h 169"/>
                <a:gd name="T18" fmla="*/ 1 w 85"/>
                <a:gd name="T19" fmla="*/ 101 h 169"/>
                <a:gd name="T20" fmla="*/ 3 w 85"/>
                <a:gd name="T21" fmla="*/ 116 h 169"/>
                <a:gd name="T22" fmla="*/ 6 w 85"/>
                <a:gd name="T23" fmla="*/ 130 h 169"/>
                <a:gd name="T24" fmla="*/ 13 w 85"/>
                <a:gd name="T25" fmla="*/ 143 h 169"/>
                <a:gd name="T26" fmla="*/ 17 w 85"/>
                <a:gd name="T27" fmla="*/ 153 h 169"/>
                <a:gd name="T28" fmla="*/ 26 w 85"/>
                <a:gd name="T29" fmla="*/ 161 h 169"/>
                <a:gd name="T30" fmla="*/ 34 w 85"/>
                <a:gd name="T31" fmla="*/ 166 h 169"/>
                <a:gd name="T32" fmla="*/ 42 w 85"/>
                <a:gd name="T33" fmla="*/ 168 h 169"/>
                <a:gd name="T34" fmla="*/ 50 w 85"/>
                <a:gd name="T35" fmla="*/ 166 h 169"/>
                <a:gd name="T36" fmla="*/ 58 w 85"/>
                <a:gd name="T37" fmla="*/ 161 h 169"/>
                <a:gd name="T38" fmla="*/ 65 w 85"/>
                <a:gd name="T39" fmla="*/ 153 h 169"/>
                <a:gd name="T40" fmla="*/ 71 w 85"/>
                <a:gd name="T41" fmla="*/ 143 h 169"/>
                <a:gd name="T42" fmla="*/ 76 w 85"/>
                <a:gd name="T43" fmla="*/ 130 h 169"/>
                <a:gd name="T44" fmla="*/ 81 w 85"/>
                <a:gd name="T45" fmla="*/ 116 h 169"/>
                <a:gd name="T46" fmla="*/ 82 w 85"/>
                <a:gd name="T47" fmla="*/ 101 h 169"/>
                <a:gd name="T48" fmla="*/ 84 w 85"/>
                <a:gd name="T49" fmla="*/ 83 h 169"/>
                <a:gd name="T50" fmla="*/ 82 w 85"/>
                <a:gd name="T51" fmla="*/ 67 h 169"/>
                <a:gd name="T52" fmla="*/ 81 w 85"/>
                <a:gd name="T53" fmla="*/ 51 h 169"/>
                <a:gd name="T54" fmla="*/ 76 w 85"/>
                <a:gd name="T55" fmla="*/ 38 h 169"/>
                <a:gd name="T56" fmla="*/ 71 w 85"/>
                <a:gd name="T57" fmla="*/ 25 h 169"/>
                <a:gd name="T58" fmla="*/ 65 w 85"/>
                <a:gd name="T59" fmla="*/ 15 h 169"/>
                <a:gd name="T60" fmla="*/ 58 w 85"/>
                <a:gd name="T61" fmla="*/ 7 h 169"/>
                <a:gd name="T62" fmla="*/ 50 w 85"/>
                <a:gd name="T63" fmla="*/ 2 h 169"/>
                <a:gd name="T64" fmla="*/ 42 w 85"/>
                <a:gd name="T65" fmla="*/ 0 h 16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5"/>
                <a:gd name="T100" fmla="*/ 0 h 169"/>
                <a:gd name="T101" fmla="*/ 85 w 85"/>
                <a:gd name="T102" fmla="*/ 169 h 16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5" h="169">
                  <a:moveTo>
                    <a:pt x="42" y="0"/>
                  </a:moveTo>
                  <a:lnTo>
                    <a:pt x="34" y="2"/>
                  </a:lnTo>
                  <a:lnTo>
                    <a:pt x="26" y="7"/>
                  </a:lnTo>
                  <a:lnTo>
                    <a:pt x="17" y="15"/>
                  </a:lnTo>
                  <a:lnTo>
                    <a:pt x="13" y="25"/>
                  </a:lnTo>
                  <a:lnTo>
                    <a:pt x="6" y="38"/>
                  </a:lnTo>
                  <a:lnTo>
                    <a:pt x="3" y="51"/>
                  </a:lnTo>
                  <a:lnTo>
                    <a:pt x="1" y="67"/>
                  </a:lnTo>
                  <a:lnTo>
                    <a:pt x="0" y="83"/>
                  </a:lnTo>
                  <a:lnTo>
                    <a:pt x="1" y="101"/>
                  </a:lnTo>
                  <a:lnTo>
                    <a:pt x="3" y="116"/>
                  </a:lnTo>
                  <a:lnTo>
                    <a:pt x="6" y="130"/>
                  </a:lnTo>
                  <a:lnTo>
                    <a:pt x="13" y="143"/>
                  </a:lnTo>
                  <a:lnTo>
                    <a:pt x="17" y="153"/>
                  </a:lnTo>
                  <a:lnTo>
                    <a:pt x="26" y="161"/>
                  </a:lnTo>
                  <a:lnTo>
                    <a:pt x="34" y="166"/>
                  </a:lnTo>
                  <a:lnTo>
                    <a:pt x="42" y="168"/>
                  </a:lnTo>
                  <a:lnTo>
                    <a:pt x="50" y="166"/>
                  </a:lnTo>
                  <a:lnTo>
                    <a:pt x="58" y="161"/>
                  </a:lnTo>
                  <a:lnTo>
                    <a:pt x="65" y="153"/>
                  </a:lnTo>
                  <a:lnTo>
                    <a:pt x="71" y="143"/>
                  </a:lnTo>
                  <a:lnTo>
                    <a:pt x="76" y="130"/>
                  </a:lnTo>
                  <a:lnTo>
                    <a:pt x="81" y="116"/>
                  </a:lnTo>
                  <a:lnTo>
                    <a:pt x="82" y="101"/>
                  </a:lnTo>
                  <a:lnTo>
                    <a:pt x="84" y="83"/>
                  </a:lnTo>
                  <a:lnTo>
                    <a:pt x="82" y="67"/>
                  </a:lnTo>
                  <a:lnTo>
                    <a:pt x="81" y="51"/>
                  </a:lnTo>
                  <a:lnTo>
                    <a:pt x="76" y="38"/>
                  </a:lnTo>
                  <a:lnTo>
                    <a:pt x="71" y="25"/>
                  </a:lnTo>
                  <a:lnTo>
                    <a:pt x="65" y="15"/>
                  </a:lnTo>
                  <a:lnTo>
                    <a:pt x="58" y="7"/>
                  </a:lnTo>
                  <a:lnTo>
                    <a:pt x="50" y="2"/>
                  </a:lnTo>
                  <a:lnTo>
                    <a:pt x="42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18"/>
            <p:cNvSpPr>
              <a:spLocks/>
            </p:cNvSpPr>
            <p:nvPr/>
          </p:nvSpPr>
          <p:spPr bwMode="auto">
            <a:xfrm>
              <a:off x="1788" y="2999"/>
              <a:ext cx="48" cy="89"/>
            </a:xfrm>
            <a:custGeom>
              <a:avLst/>
              <a:gdLst>
                <a:gd name="T0" fmla="*/ 9 w 48"/>
                <a:gd name="T1" fmla="*/ 88 h 89"/>
                <a:gd name="T2" fmla="*/ 9 w 48"/>
                <a:gd name="T3" fmla="*/ 72 h 89"/>
                <a:gd name="T4" fmla="*/ 13 w 48"/>
                <a:gd name="T5" fmla="*/ 57 h 89"/>
                <a:gd name="T6" fmla="*/ 16 w 48"/>
                <a:gd name="T7" fmla="*/ 43 h 89"/>
                <a:gd name="T8" fmla="*/ 21 w 48"/>
                <a:gd name="T9" fmla="*/ 31 h 89"/>
                <a:gd name="T10" fmla="*/ 26 w 48"/>
                <a:gd name="T11" fmla="*/ 21 h 89"/>
                <a:gd name="T12" fmla="*/ 32 w 48"/>
                <a:gd name="T13" fmla="*/ 15 h 89"/>
                <a:gd name="T14" fmla="*/ 40 w 48"/>
                <a:gd name="T15" fmla="*/ 10 h 89"/>
                <a:gd name="T16" fmla="*/ 47 w 48"/>
                <a:gd name="T17" fmla="*/ 8 h 89"/>
                <a:gd name="T18" fmla="*/ 47 w 48"/>
                <a:gd name="T19" fmla="*/ 0 h 89"/>
                <a:gd name="T20" fmla="*/ 37 w 48"/>
                <a:gd name="T21" fmla="*/ 2 h 89"/>
                <a:gd name="T22" fmla="*/ 27 w 48"/>
                <a:gd name="T23" fmla="*/ 8 h 89"/>
                <a:gd name="T24" fmla="*/ 19 w 48"/>
                <a:gd name="T25" fmla="*/ 17 h 89"/>
                <a:gd name="T26" fmla="*/ 13 w 48"/>
                <a:gd name="T27" fmla="*/ 28 h 89"/>
                <a:gd name="T28" fmla="*/ 8 w 48"/>
                <a:gd name="T29" fmla="*/ 41 h 89"/>
                <a:gd name="T30" fmla="*/ 3 w 48"/>
                <a:gd name="T31" fmla="*/ 56 h 89"/>
                <a:gd name="T32" fmla="*/ 1 w 48"/>
                <a:gd name="T33" fmla="*/ 72 h 89"/>
                <a:gd name="T34" fmla="*/ 0 w 48"/>
                <a:gd name="T35" fmla="*/ 88 h 89"/>
                <a:gd name="T36" fmla="*/ 9 w 48"/>
                <a:gd name="T37" fmla="*/ 88 h 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89"/>
                <a:gd name="T59" fmla="*/ 48 w 48"/>
                <a:gd name="T60" fmla="*/ 89 h 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89">
                  <a:moveTo>
                    <a:pt x="9" y="88"/>
                  </a:moveTo>
                  <a:lnTo>
                    <a:pt x="9" y="72"/>
                  </a:lnTo>
                  <a:lnTo>
                    <a:pt x="13" y="57"/>
                  </a:lnTo>
                  <a:lnTo>
                    <a:pt x="16" y="43"/>
                  </a:lnTo>
                  <a:lnTo>
                    <a:pt x="21" y="31"/>
                  </a:lnTo>
                  <a:lnTo>
                    <a:pt x="26" y="21"/>
                  </a:lnTo>
                  <a:lnTo>
                    <a:pt x="32" y="15"/>
                  </a:lnTo>
                  <a:lnTo>
                    <a:pt x="40" y="10"/>
                  </a:lnTo>
                  <a:lnTo>
                    <a:pt x="47" y="8"/>
                  </a:lnTo>
                  <a:lnTo>
                    <a:pt x="47" y="0"/>
                  </a:lnTo>
                  <a:lnTo>
                    <a:pt x="37" y="2"/>
                  </a:lnTo>
                  <a:lnTo>
                    <a:pt x="27" y="8"/>
                  </a:lnTo>
                  <a:lnTo>
                    <a:pt x="19" y="17"/>
                  </a:lnTo>
                  <a:lnTo>
                    <a:pt x="13" y="28"/>
                  </a:lnTo>
                  <a:lnTo>
                    <a:pt x="8" y="41"/>
                  </a:lnTo>
                  <a:lnTo>
                    <a:pt x="3" y="56"/>
                  </a:lnTo>
                  <a:lnTo>
                    <a:pt x="1" y="72"/>
                  </a:lnTo>
                  <a:lnTo>
                    <a:pt x="0" y="88"/>
                  </a:lnTo>
                  <a:lnTo>
                    <a:pt x="9" y="8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119"/>
            <p:cNvSpPr>
              <a:spLocks/>
            </p:cNvSpPr>
            <p:nvPr/>
          </p:nvSpPr>
          <p:spPr bwMode="auto">
            <a:xfrm>
              <a:off x="1788" y="3087"/>
              <a:ext cx="48" cy="89"/>
            </a:xfrm>
            <a:custGeom>
              <a:avLst/>
              <a:gdLst>
                <a:gd name="T0" fmla="*/ 47 w 48"/>
                <a:gd name="T1" fmla="*/ 80 h 89"/>
                <a:gd name="T2" fmla="*/ 40 w 48"/>
                <a:gd name="T3" fmla="*/ 78 h 89"/>
                <a:gd name="T4" fmla="*/ 32 w 48"/>
                <a:gd name="T5" fmla="*/ 75 h 89"/>
                <a:gd name="T6" fmla="*/ 26 w 48"/>
                <a:gd name="T7" fmla="*/ 67 h 89"/>
                <a:gd name="T8" fmla="*/ 21 w 48"/>
                <a:gd name="T9" fmla="*/ 59 h 89"/>
                <a:gd name="T10" fmla="*/ 16 w 48"/>
                <a:gd name="T11" fmla="*/ 46 h 89"/>
                <a:gd name="T12" fmla="*/ 13 w 48"/>
                <a:gd name="T13" fmla="*/ 33 h 89"/>
                <a:gd name="T14" fmla="*/ 9 w 48"/>
                <a:gd name="T15" fmla="*/ 18 h 89"/>
                <a:gd name="T16" fmla="*/ 9 w 48"/>
                <a:gd name="T17" fmla="*/ 0 h 89"/>
                <a:gd name="T18" fmla="*/ 0 w 48"/>
                <a:gd name="T19" fmla="*/ 0 h 89"/>
                <a:gd name="T20" fmla="*/ 1 w 48"/>
                <a:gd name="T21" fmla="*/ 18 h 89"/>
                <a:gd name="T22" fmla="*/ 3 w 48"/>
                <a:gd name="T23" fmla="*/ 34 h 89"/>
                <a:gd name="T24" fmla="*/ 8 w 48"/>
                <a:gd name="T25" fmla="*/ 49 h 89"/>
                <a:gd name="T26" fmla="*/ 13 w 48"/>
                <a:gd name="T27" fmla="*/ 62 h 89"/>
                <a:gd name="T28" fmla="*/ 19 w 48"/>
                <a:gd name="T29" fmla="*/ 73 h 89"/>
                <a:gd name="T30" fmla="*/ 27 w 48"/>
                <a:gd name="T31" fmla="*/ 81 h 89"/>
                <a:gd name="T32" fmla="*/ 37 w 48"/>
                <a:gd name="T33" fmla="*/ 86 h 89"/>
                <a:gd name="T34" fmla="*/ 47 w 48"/>
                <a:gd name="T35" fmla="*/ 88 h 89"/>
                <a:gd name="T36" fmla="*/ 47 w 48"/>
                <a:gd name="T37" fmla="*/ 80 h 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89"/>
                <a:gd name="T59" fmla="*/ 48 w 48"/>
                <a:gd name="T60" fmla="*/ 89 h 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89">
                  <a:moveTo>
                    <a:pt x="47" y="80"/>
                  </a:moveTo>
                  <a:lnTo>
                    <a:pt x="40" y="78"/>
                  </a:lnTo>
                  <a:lnTo>
                    <a:pt x="32" y="75"/>
                  </a:lnTo>
                  <a:lnTo>
                    <a:pt x="26" y="67"/>
                  </a:lnTo>
                  <a:lnTo>
                    <a:pt x="21" y="59"/>
                  </a:lnTo>
                  <a:lnTo>
                    <a:pt x="16" y="46"/>
                  </a:lnTo>
                  <a:lnTo>
                    <a:pt x="13" y="33"/>
                  </a:lnTo>
                  <a:lnTo>
                    <a:pt x="9" y="18"/>
                  </a:lnTo>
                  <a:lnTo>
                    <a:pt x="9" y="0"/>
                  </a:lnTo>
                  <a:lnTo>
                    <a:pt x="0" y="0"/>
                  </a:lnTo>
                  <a:lnTo>
                    <a:pt x="1" y="18"/>
                  </a:lnTo>
                  <a:lnTo>
                    <a:pt x="3" y="34"/>
                  </a:lnTo>
                  <a:lnTo>
                    <a:pt x="8" y="49"/>
                  </a:lnTo>
                  <a:lnTo>
                    <a:pt x="13" y="62"/>
                  </a:lnTo>
                  <a:lnTo>
                    <a:pt x="19" y="73"/>
                  </a:lnTo>
                  <a:lnTo>
                    <a:pt x="27" y="81"/>
                  </a:lnTo>
                  <a:lnTo>
                    <a:pt x="37" y="86"/>
                  </a:lnTo>
                  <a:lnTo>
                    <a:pt x="47" y="88"/>
                  </a:lnTo>
                  <a:lnTo>
                    <a:pt x="47" y="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120"/>
            <p:cNvSpPr>
              <a:spLocks/>
            </p:cNvSpPr>
            <p:nvPr/>
          </p:nvSpPr>
          <p:spPr bwMode="auto">
            <a:xfrm>
              <a:off x="1835" y="3087"/>
              <a:ext cx="46" cy="89"/>
            </a:xfrm>
            <a:custGeom>
              <a:avLst/>
              <a:gdLst>
                <a:gd name="T0" fmla="*/ 37 w 46"/>
                <a:gd name="T1" fmla="*/ 0 h 89"/>
                <a:gd name="T2" fmla="*/ 37 w 46"/>
                <a:gd name="T3" fmla="*/ 18 h 89"/>
                <a:gd name="T4" fmla="*/ 34 w 46"/>
                <a:gd name="T5" fmla="*/ 33 h 89"/>
                <a:gd name="T6" fmla="*/ 31 w 46"/>
                <a:gd name="T7" fmla="*/ 46 h 89"/>
                <a:gd name="T8" fmla="*/ 26 w 46"/>
                <a:gd name="T9" fmla="*/ 59 h 89"/>
                <a:gd name="T10" fmla="*/ 19 w 46"/>
                <a:gd name="T11" fmla="*/ 67 h 89"/>
                <a:gd name="T12" fmla="*/ 13 w 46"/>
                <a:gd name="T13" fmla="*/ 75 h 89"/>
                <a:gd name="T14" fmla="*/ 6 w 46"/>
                <a:gd name="T15" fmla="*/ 78 h 89"/>
                <a:gd name="T16" fmla="*/ 0 w 46"/>
                <a:gd name="T17" fmla="*/ 80 h 89"/>
                <a:gd name="T18" fmla="*/ 0 w 46"/>
                <a:gd name="T19" fmla="*/ 88 h 89"/>
                <a:gd name="T20" fmla="*/ 10 w 46"/>
                <a:gd name="T21" fmla="*/ 86 h 89"/>
                <a:gd name="T22" fmla="*/ 18 w 46"/>
                <a:gd name="T23" fmla="*/ 81 h 89"/>
                <a:gd name="T24" fmla="*/ 26 w 46"/>
                <a:gd name="T25" fmla="*/ 73 h 89"/>
                <a:gd name="T26" fmla="*/ 32 w 46"/>
                <a:gd name="T27" fmla="*/ 62 h 89"/>
                <a:gd name="T28" fmla="*/ 39 w 46"/>
                <a:gd name="T29" fmla="*/ 49 h 89"/>
                <a:gd name="T30" fmla="*/ 42 w 46"/>
                <a:gd name="T31" fmla="*/ 34 h 89"/>
                <a:gd name="T32" fmla="*/ 45 w 46"/>
                <a:gd name="T33" fmla="*/ 18 h 89"/>
                <a:gd name="T34" fmla="*/ 45 w 46"/>
                <a:gd name="T35" fmla="*/ 0 h 89"/>
                <a:gd name="T36" fmla="*/ 37 w 46"/>
                <a:gd name="T37" fmla="*/ 0 h 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"/>
                <a:gd name="T58" fmla="*/ 0 h 89"/>
                <a:gd name="T59" fmla="*/ 46 w 46"/>
                <a:gd name="T60" fmla="*/ 89 h 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" h="89">
                  <a:moveTo>
                    <a:pt x="37" y="0"/>
                  </a:moveTo>
                  <a:lnTo>
                    <a:pt x="37" y="18"/>
                  </a:lnTo>
                  <a:lnTo>
                    <a:pt x="34" y="33"/>
                  </a:lnTo>
                  <a:lnTo>
                    <a:pt x="31" y="46"/>
                  </a:lnTo>
                  <a:lnTo>
                    <a:pt x="26" y="59"/>
                  </a:lnTo>
                  <a:lnTo>
                    <a:pt x="19" y="67"/>
                  </a:lnTo>
                  <a:lnTo>
                    <a:pt x="13" y="75"/>
                  </a:lnTo>
                  <a:lnTo>
                    <a:pt x="6" y="78"/>
                  </a:lnTo>
                  <a:lnTo>
                    <a:pt x="0" y="80"/>
                  </a:lnTo>
                  <a:lnTo>
                    <a:pt x="0" y="88"/>
                  </a:lnTo>
                  <a:lnTo>
                    <a:pt x="10" y="86"/>
                  </a:lnTo>
                  <a:lnTo>
                    <a:pt x="18" y="81"/>
                  </a:lnTo>
                  <a:lnTo>
                    <a:pt x="26" y="73"/>
                  </a:lnTo>
                  <a:lnTo>
                    <a:pt x="32" y="62"/>
                  </a:lnTo>
                  <a:lnTo>
                    <a:pt x="39" y="49"/>
                  </a:lnTo>
                  <a:lnTo>
                    <a:pt x="42" y="34"/>
                  </a:lnTo>
                  <a:lnTo>
                    <a:pt x="45" y="18"/>
                  </a:lnTo>
                  <a:lnTo>
                    <a:pt x="45" y="0"/>
                  </a:lnTo>
                  <a:lnTo>
                    <a:pt x="3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121"/>
            <p:cNvSpPr>
              <a:spLocks/>
            </p:cNvSpPr>
            <p:nvPr/>
          </p:nvSpPr>
          <p:spPr bwMode="auto">
            <a:xfrm>
              <a:off x="1835" y="2999"/>
              <a:ext cx="46" cy="89"/>
            </a:xfrm>
            <a:custGeom>
              <a:avLst/>
              <a:gdLst>
                <a:gd name="T0" fmla="*/ 0 w 46"/>
                <a:gd name="T1" fmla="*/ 8 h 89"/>
                <a:gd name="T2" fmla="*/ 6 w 46"/>
                <a:gd name="T3" fmla="*/ 10 h 89"/>
                <a:gd name="T4" fmla="*/ 13 w 46"/>
                <a:gd name="T5" fmla="*/ 15 h 89"/>
                <a:gd name="T6" fmla="*/ 19 w 46"/>
                <a:gd name="T7" fmla="*/ 21 h 89"/>
                <a:gd name="T8" fmla="*/ 26 w 46"/>
                <a:gd name="T9" fmla="*/ 31 h 89"/>
                <a:gd name="T10" fmla="*/ 31 w 46"/>
                <a:gd name="T11" fmla="*/ 43 h 89"/>
                <a:gd name="T12" fmla="*/ 34 w 46"/>
                <a:gd name="T13" fmla="*/ 57 h 89"/>
                <a:gd name="T14" fmla="*/ 37 w 46"/>
                <a:gd name="T15" fmla="*/ 72 h 89"/>
                <a:gd name="T16" fmla="*/ 37 w 46"/>
                <a:gd name="T17" fmla="*/ 88 h 89"/>
                <a:gd name="T18" fmla="*/ 45 w 46"/>
                <a:gd name="T19" fmla="*/ 88 h 89"/>
                <a:gd name="T20" fmla="*/ 45 w 46"/>
                <a:gd name="T21" fmla="*/ 72 h 89"/>
                <a:gd name="T22" fmla="*/ 42 w 46"/>
                <a:gd name="T23" fmla="*/ 56 h 89"/>
                <a:gd name="T24" fmla="*/ 39 w 46"/>
                <a:gd name="T25" fmla="*/ 41 h 89"/>
                <a:gd name="T26" fmla="*/ 32 w 46"/>
                <a:gd name="T27" fmla="*/ 28 h 89"/>
                <a:gd name="T28" fmla="*/ 26 w 46"/>
                <a:gd name="T29" fmla="*/ 17 h 89"/>
                <a:gd name="T30" fmla="*/ 18 w 46"/>
                <a:gd name="T31" fmla="*/ 8 h 89"/>
                <a:gd name="T32" fmla="*/ 10 w 46"/>
                <a:gd name="T33" fmla="*/ 2 h 89"/>
                <a:gd name="T34" fmla="*/ 0 w 46"/>
                <a:gd name="T35" fmla="*/ 0 h 89"/>
                <a:gd name="T36" fmla="*/ 0 w 46"/>
                <a:gd name="T37" fmla="*/ 8 h 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"/>
                <a:gd name="T58" fmla="*/ 0 h 89"/>
                <a:gd name="T59" fmla="*/ 46 w 46"/>
                <a:gd name="T60" fmla="*/ 89 h 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" h="89">
                  <a:moveTo>
                    <a:pt x="0" y="8"/>
                  </a:moveTo>
                  <a:lnTo>
                    <a:pt x="6" y="10"/>
                  </a:lnTo>
                  <a:lnTo>
                    <a:pt x="13" y="15"/>
                  </a:lnTo>
                  <a:lnTo>
                    <a:pt x="19" y="21"/>
                  </a:lnTo>
                  <a:lnTo>
                    <a:pt x="26" y="31"/>
                  </a:lnTo>
                  <a:lnTo>
                    <a:pt x="31" y="43"/>
                  </a:lnTo>
                  <a:lnTo>
                    <a:pt x="34" y="57"/>
                  </a:lnTo>
                  <a:lnTo>
                    <a:pt x="37" y="72"/>
                  </a:lnTo>
                  <a:lnTo>
                    <a:pt x="37" y="88"/>
                  </a:lnTo>
                  <a:lnTo>
                    <a:pt x="45" y="88"/>
                  </a:lnTo>
                  <a:lnTo>
                    <a:pt x="45" y="72"/>
                  </a:lnTo>
                  <a:lnTo>
                    <a:pt x="42" y="56"/>
                  </a:lnTo>
                  <a:lnTo>
                    <a:pt x="39" y="41"/>
                  </a:lnTo>
                  <a:lnTo>
                    <a:pt x="32" y="28"/>
                  </a:lnTo>
                  <a:lnTo>
                    <a:pt x="26" y="17"/>
                  </a:lnTo>
                  <a:lnTo>
                    <a:pt x="18" y="8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122"/>
            <p:cNvSpPr>
              <a:spLocks/>
            </p:cNvSpPr>
            <p:nvPr/>
          </p:nvSpPr>
          <p:spPr bwMode="auto">
            <a:xfrm>
              <a:off x="1151" y="2731"/>
              <a:ext cx="1039" cy="472"/>
            </a:xfrm>
            <a:custGeom>
              <a:avLst/>
              <a:gdLst>
                <a:gd name="T0" fmla="*/ 216 w 1039"/>
                <a:gd name="T1" fmla="*/ 211 h 472"/>
                <a:gd name="T2" fmla="*/ 0 w 1039"/>
                <a:gd name="T3" fmla="*/ 442 h 472"/>
                <a:gd name="T4" fmla="*/ 373 w 1039"/>
                <a:gd name="T5" fmla="*/ 471 h 472"/>
                <a:gd name="T6" fmla="*/ 305 w 1039"/>
                <a:gd name="T7" fmla="*/ 367 h 472"/>
                <a:gd name="T8" fmla="*/ 1038 w 1039"/>
                <a:gd name="T9" fmla="*/ 64 h 472"/>
                <a:gd name="T10" fmla="*/ 1035 w 1039"/>
                <a:gd name="T11" fmla="*/ 52 h 472"/>
                <a:gd name="T12" fmla="*/ 1033 w 1039"/>
                <a:gd name="T13" fmla="*/ 41 h 472"/>
                <a:gd name="T14" fmla="*/ 1030 w 1039"/>
                <a:gd name="T15" fmla="*/ 28 h 472"/>
                <a:gd name="T16" fmla="*/ 1025 w 1039"/>
                <a:gd name="T17" fmla="*/ 18 h 472"/>
                <a:gd name="T18" fmla="*/ 1022 w 1039"/>
                <a:gd name="T19" fmla="*/ 13 h 472"/>
                <a:gd name="T20" fmla="*/ 1019 w 1039"/>
                <a:gd name="T21" fmla="*/ 10 h 472"/>
                <a:gd name="T22" fmla="*/ 1015 w 1039"/>
                <a:gd name="T23" fmla="*/ 7 h 472"/>
                <a:gd name="T24" fmla="*/ 1010 w 1039"/>
                <a:gd name="T25" fmla="*/ 3 h 472"/>
                <a:gd name="T26" fmla="*/ 1006 w 1039"/>
                <a:gd name="T27" fmla="*/ 2 h 472"/>
                <a:gd name="T28" fmla="*/ 999 w 1039"/>
                <a:gd name="T29" fmla="*/ 0 h 472"/>
                <a:gd name="T30" fmla="*/ 991 w 1039"/>
                <a:gd name="T31" fmla="*/ 0 h 472"/>
                <a:gd name="T32" fmla="*/ 983 w 1039"/>
                <a:gd name="T33" fmla="*/ 0 h 472"/>
                <a:gd name="T34" fmla="*/ 261 w 1039"/>
                <a:gd name="T35" fmla="*/ 293 h 472"/>
                <a:gd name="T36" fmla="*/ 216 w 1039"/>
                <a:gd name="T37" fmla="*/ 211 h 4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39"/>
                <a:gd name="T58" fmla="*/ 0 h 472"/>
                <a:gd name="T59" fmla="*/ 1039 w 1039"/>
                <a:gd name="T60" fmla="*/ 472 h 4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39" h="472">
                  <a:moveTo>
                    <a:pt x="216" y="211"/>
                  </a:moveTo>
                  <a:lnTo>
                    <a:pt x="0" y="442"/>
                  </a:lnTo>
                  <a:lnTo>
                    <a:pt x="373" y="471"/>
                  </a:lnTo>
                  <a:lnTo>
                    <a:pt x="305" y="367"/>
                  </a:lnTo>
                  <a:lnTo>
                    <a:pt x="1038" y="64"/>
                  </a:lnTo>
                  <a:lnTo>
                    <a:pt x="1035" y="52"/>
                  </a:lnTo>
                  <a:lnTo>
                    <a:pt x="1033" y="41"/>
                  </a:lnTo>
                  <a:lnTo>
                    <a:pt x="1030" y="28"/>
                  </a:lnTo>
                  <a:lnTo>
                    <a:pt x="1025" y="18"/>
                  </a:lnTo>
                  <a:lnTo>
                    <a:pt x="1022" y="13"/>
                  </a:lnTo>
                  <a:lnTo>
                    <a:pt x="1019" y="10"/>
                  </a:lnTo>
                  <a:lnTo>
                    <a:pt x="1015" y="7"/>
                  </a:lnTo>
                  <a:lnTo>
                    <a:pt x="1010" y="3"/>
                  </a:lnTo>
                  <a:lnTo>
                    <a:pt x="1006" y="2"/>
                  </a:lnTo>
                  <a:lnTo>
                    <a:pt x="999" y="0"/>
                  </a:lnTo>
                  <a:lnTo>
                    <a:pt x="991" y="0"/>
                  </a:lnTo>
                  <a:lnTo>
                    <a:pt x="983" y="0"/>
                  </a:lnTo>
                  <a:lnTo>
                    <a:pt x="261" y="293"/>
                  </a:lnTo>
                  <a:lnTo>
                    <a:pt x="216" y="211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123"/>
            <p:cNvSpPr>
              <a:spLocks/>
            </p:cNvSpPr>
            <p:nvPr/>
          </p:nvSpPr>
          <p:spPr bwMode="auto">
            <a:xfrm>
              <a:off x="1151" y="2731"/>
              <a:ext cx="1039" cy="472"/>
            </a:xfrm>
            <a:custGeom>
              <a:avLst/>
              <a:gdLst>
                <a:gd name="T0" fmla="*/ 216 w 1039"/>
                <a:gd name="T1" fmla="*/ 211 h 472"/>
                <a:gd name="T2" fmla="*/ 0 w 1039"/>
                <a:gd name="T3" fmla="*/ 442 h 472"/>
                <a:gd name="T4" fmla="*/ 373 w 1039"/>
                <a:gd name="T5" fmla="*/ 471 h 472"/>
                <a:gd name="T6" fmla="*/ 305 w 1039"/>
                <a:gd name="T7" fmla="*/ 367 h 472"/>
                <a:gd name="T8" fmla="*/ 1038 w 1039"/>
                <a:gd name="T9" fmla="*/ 64 h 472"/>
                <a:gd name="T10" fmla="*/ 1035 w 1039"/>
                <a:gd name="T11" fmla="*/ 52 h 472"/>
                <a:gd name="T12" fmla="*/ 1033 w 1039"/>
                <a:gd name="T13" fmla="*/ 41 h 472"/>
                <a:gd name="T14" fmla="*/ 1030 w 1039"/>
                <a:gd name="T15" fmla="*/ 28 h 472"/>
                <a:gd name="T16" fmla="*/ 1025 w 1039"/>
                <a:gd name="T17" fmla="*/ 18 h 472"/>
                <a:gd name="T18" fmla="*/ 1022 w 1039"/>
                <a:gd name="T19" fmla="*/ 13 h 472"/>
                <a:gd name="T20" fmla="*/ 1019 w 1039"/>
                <a:gd name="T21" fmla="*/ 10 h 472"/>
                <a:gd name="T22" fmla="*/ 1015 w 1039"/>
                <a:gd name="T23" fmla="*/ 7 h 472"/>
                <a:gd name="T24" fmla="*/ 1010 w 1039"/>
                <a:gd name="T25" fmla="*/ 3 h 472"/>
                <a:gd name="T26" fmla="*/ 1006 w 1039"/>
                <a:gd name="T27" fmla="*/ 2 h 472"/>
                <a:gd name="T28" fmla="*/ 999 w 1039"/>
                <a:gd name="T29" fmla="*/ 0 h 472"/>
                <a:gd name="T30" fmla="*/ 991 w 1039"/>
                <a:gd name="T31" fmla="*/ 0 h 472"/>
                <a:gd name="T32" fmla="*/ 983 w 1039"/>
                <a:gd name="T33" fmla="*/ 0 h 472"/>
                <a:gd name="T34" fmla="*/ 261 w 1039"/>
                <a:gd name="T35" fmla="*/ 293 h 472"/>
                <a:gd name="T36" fmla="*/ 216 w 1039"/>
                <a:gd name="T37" fmla="*/ 211 h 4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39"/>
                <a:gd name="T58" fmla="*/ 0 h 472"/>
                <a:gd name="T59" fmla="*/ 1039 w 1039"/>
                <a:gd name="T60" fmla="*/ 472 h 4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39" h="472">
                  <a:moveTo>
                    <a:pt x="216" y="211"/>
                  </a:moveTo>
                  <a:lnTo>
                    <a:pt x="0" y="442"/>
                  </a:lnTo>
                  <a:lnTo>
                    <a:pt x="373" y="471"/>
                  </a:lnTo>
                  <a:lnTo>
                    <a:pt x="305" y="367"/>
                  </a:lnTo>
                  <a:lnTo>
                    <a:pt x="1038" y="64"/>
                  </a:lnTo>
                  <a:lnTo>
                    <a:pt x="1035" y="52"/>
                  </a:lnTo>
                  <a:lnTo>
                    <a:pt x="1033" y="41"/>
                  </a:lnTo>
                  <a:lnTo>
                    <a:pt x="1030" y="28"/>
                  </a:lnTo>
                  <a:lnTo>
                    <a:pt x="1025" y="18"/>
                  </a:lnTo>
                  <a:lnTo>
                    <a:pt x="1022" y="13"/>
                  </a:lnTo>
                  <a:lnTo>
                    <a:pt x="1019" y="10"/>
                  </a:lnTo>
                  <a:lnTo>
                    <a:pt x="1015" y="7"/>
                  </a:lnTo>
                  <a:lnTo>
                    <a:pt x="1010" y="3"/>
                  </a:lnTo>
                  <a:lnTo>
                    <a:pt x="1006" y="2"/>
                  </a:lnTo>
                  <a:lnTo>
                    <a:pt x="999" y="0"/>
                  </a:lnTo>
                  <a:lnTo>
                    <a:pt x="991" y="0"/>
                  </a:lnTo>
                  <a:lnTo>
                    <a:pt x="983" y="0"/>
                  </a:lnTo>
                  <a:lnTo>
                    <a:pt x="261" y="293"/>
                  </a:lnTo>
                  <a:lnTo>
                    <a:pt x="216" y="211"/>
                  </a:lnTo>
                </a:path>
              </a:pathLst>
            </a:custGeom>
            <a:noFill/>
            <a:ln w="127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124"/>
            <p:cNvSpPr>
              <a:spLocks/>
            </p:cNvSpPr>
            <p:nvPr/>
          </p:nvSpPr>
          <p:spPr bwMode="auto">
            <a:xfrm>
              <a:off x="1151" y="3172"/>
              <a:ext cx="374" cy="85"/>
            </a:xfrm>
            <a:custGeom>
              <a:avLst/>
              <a:gdLst>
                <a:gd name="T0" fmla="*/ 0 w 374"/>
                <a:gd name="T1" fmla="*/ 0 h 85"/>
                <a:gd name="T2" fmla="*/ 1 w 374"/>
                <a:gd name="T3" fmla="*/ 47 h 85"/>
                <a:gd name="T4" fmla="*/ 373 w 374"/>
                <a:gd name="T5" fmla="*/ 84 h 85"/>
                <a:gd name="T6" fmla="*/ 373 w 374"/>
                <a:gd name="T7" fmla="*/ 32 h 85"/>
                <a:gd name="T8" fmla="*/ 0 w 374"/>
                <a:gd name="T9" fmla="*/ 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4"/>
                <a:gd name="T16" fmla="*/ 0 h 85"/>
                <a:gd name="T17" fmla="*/ 374 w 374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4" h="85">
                  <a:moveTo>
                    <a:pt x="0" y="0"/>
                  </a:moveTo>
                  <a:lnTo>
                    <a:pt x="1" y="47"/>
                  </a:lnTo>
                  <a:lnTo>
                    <a:pt x="373" y="84"/>
                  </a:lnTo>
                  <a:lnTo>
                    <a:pt x="373" y="32"/>
                  </a:lnTo>
                  <a:lnTo>
                    <a:pt x="0" y="0"/>
                  </a:lnTo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5"/>
            <p:cNvSpPr>
              <a:spLocks/>
            </p:cNvSpPr>
            <p:nvPr/>
          </p:nvSpPr>
          <p:spPr bwMode="auto">
            <a:xfrm>
              <a:off x="1458" y="2793"/>
              <a:ext cx="735" cy="352"/>
            </a:xfrm>
            <a:custGeom>
              <a:avLst/>
              <a:gdLst>
                <a:gd name="T0" fmla="*/ 0 w 735"/>
                <a:gd name="T1" fmla="*/ 307 h 352"/>
                <a:gd name="T2" fmla="*/ 29 w 735"/>
                <a:gd name="T3" fmla="*/ 351 h 352"/>
                <a:gd name="T4" fmla="*/ 729 w 735"/>
                <a:gd name="T5" fmla="*/ 68 h 352"/>
                <a:gd name="T6" fmla="*/ 731 w 735"/>
                <a:gd name="T7" fmla="*/ 60 h 352"/>
                <a:gd name="T8" fmla="*/ 733 w 735"/>
                <a:gd name="T9" fmla="*/ 52 h 352"/>
                <a:gd name="T10" fmla="*/ 734 w 735"/>
                <a:gd name="T11" fmla="*/ 44 h 352"/>
                <a:gd name="T12" fmla="*/ 734 w 735"/>
                <a:gd name="T13" fmla="*/ 34 h 352"/>
                <a:gd name="T14" fmla="*/ 734 w 735"/>
                <a:gd name="T15" fmla="*/ 26 h 352"/>
                <a:gd name="T16" fmla="*/ 734 w 735"/>
                <a:gd name="T17" fmla="*/ 18 h 352"/>
                <a:gd name="T18" fmla="*/ 734 w 735"/>
                <a:gd name="T19" fmla="*/ 10 h 352"/>
                <a:gd name="T20" fmla="*/ 734 w 735"/>
                <a:gd name="T21" fmla="*/ 0 h 352"/>
                <a:gd name="T22" fmla="*/ 0 w 735"/>
                <a:gd name="T23" fmla="*/ 307 h 3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5"/>
                <a:gd name="T37" fmla="*/ 0 h 352"/>
                <a:gd name="T38" fmla="*/ 735 w 735"/>
                <a:gd name="T39" fmla="*/ 352 h 35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5" h="352">
                  <a:moveTo>
                    <a:pt x="0" y="307"/>
                  </a:moveTo>
                  <a:lnTo>
                    <a:pt x="29" y="351"/>
                  </a:lnTo>
                  <a:lnTo>
                    <a:pt x="729" y="68"/>
                  </a:lnTo>
                  <a:lnTo>
                    <a:pt x="731" y="60"/>
                  </a:lnTo>
                  <a:lnTo>
                    <a:pt x="733" y="52"/>
                  </a:lnTo>
                  <a:lnTo>
                    <a:pt x="734" y="44"/>
                  </a:lnTo>
                  <a:lnTo>
                    <a:pt x="734" y="34"/>
                  </a:lnTo>
                  <a:lnTo>
                    <a:pt x="734" y="26"/>
                  </a:lnTo>
                  <a:lnTo>
                    <a:pt x="734" y="18"/>
                  </a:lnTo>
                  <a:lnTo>
                    <a:pt x="734" y="10"/>
                  </a:lnTo>
                  <a:lnTo>
                    <a:pt x="734" y="0"/>
                  </a:lnTo>
                  <a:lnTo>
                    <a:pt x="0" y="307"/>
                  </a:lnTo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26"/>
            <p:cNvSpPr>
              <a:spLocks/>
            </p:cNvSpPr>
            <p:nvPr/>
          </p:nvSpPr>
          <p:spPr bwMode="auto">
            <a:xfrm>
              <a:off x="2685" y="2069"/>
              <a:ext cx="197" cy="274"/>
            </a:xfrm>
            <a:custGeom>
              <a:avLst/>
              <a:gdLst>
                <a:gd name="T0" fmla="*/ 89 w 197"/>
                <a:gd name="T1" fmla="*/ 0 h 274"/>
                <a:gd name="T2" fmla="*/ 70 w 197"/>
                <a:gd name="T3" fmla="*/ 6 h 274"/>
                <a:gd name="T4" fmla="*/ 52 w 197"/>
                <a:gd name="T5" fmla="*/ 16 h 274"/>
                <a:gd name="T6" fmla="*/ 36 w 197"/>
                <a:gd name="T7" fmla="*/ 31 h 274"/>
                <a:gd name="T8" fmla="*/ 23 w 197"/>
                <a:gd name="T9" fmla="*/ 50 h 274"/>
                <a:gd name="T10" fmla="*/ 13 w 197"/>
                <a:gd name="T11" fmla="*/ 71 h 274"/>
                <a:gd name="T12" fmla="*/ 5 w 197"/>
                <a:gd name="T13" fmla="*/ 96 h 274"/>
                <a:gd name="T14" fmla="*/ 1 w 197"/>
                <a:gd name="T15" fmla="*/ 122 h 274"/>
                <a:gd name="T16" fmla="*/ 1 w 197"/>
                <a:gd name="T17" fmla="*/ 151 h 274"/>
                <a:gd name="T18" fmla="*/ 5 w 197"/>
                <a:gd name="T19" fmla="*/ 177 h 274"/>
                <a:gd name="T20" fmla="*/ 13 w 197"/>
                <a:gd name="T21" fmla="*/ 201 h 274"/>
                <a:gd name="T22" fmla="*/ 23 w 197"/>
                <a:gd name="T23" fmla="*/ 222 h 274"/>
                <a:gd name="T24" fmla="*/ 36 w 197"/>
                <a:gd name="T25" fmla="*/ 242 h 274"/>
                <a:gd name="T26" fmla="*/ 52 w 197"/>
                <a:gd name="T27" fmla="*/ 257 h 274"/>
                <a:gd name="T28" fmla="*/ 70 w 197"/>
                <a:gd name="T29" fmla="*/ 266 h 274"/>
                <a:gd name="T30" fmla="*/ 89 w 197"/>
                <a:gd name="T31" fmla="*/ 273 h 274"/>
                <a:gd name="T32" fmla="*/ 109 w 197"/>
                <a:gd name="T33" fmla="*/ 273 h 274"/>
                <a:gd name="T34" fmla="*/ 128 w 197"/>
                <a:gd name="T35" fmla="*/ 266 h 274"/>
                <a:gd name="T36" fmla="*/ 146 w 197"/>
                <a:gd name="T37" fmla="*/ 257 h 274"/>
                <a:gd name="T38" fmla="*/ 161 w 197"/>
                <a:gd name="T39" fmla="*/ 242 h 274"/>
                <a:gd name="T40" fmla="*/ 174 w 197"/>
                <a:gd name="T41" fmla="*/ 222 h 274"/>
                <a:gd name="T42" fmla="*/ 185 w 197"/>
                <a:gd name="T43" fmla="*/ 201 h 274"/>
                <a:gd name="T44" fmla="*/ 193 w 197"/>
                <a:gd name="T45" fmla="*/ 177 h 274"/>
                <a:gd name="T46" fmla="*/ 196 w 197"/>
                <a:gd name="T47" fmla="*/ 151 h 274"/>
                <a:gd name="T48" fmla="*/ 196 w 197"/>
                <a:gd name="T49" fmla="*/ 122 h 274"/>
                <a:gd name="T50" fmla="*/ 193 w 197"/>
                <a:gd name="T51" fmla="*/ 96 h 274"/>
                <a:gd name="T52" fmla="*/ 185 w 197"/>
                <a:gd name="T53" fmla="*/ 71 h 274"/>
                <a:gd name="T54" fmla="*/ 174 w 197"/>
                <a:gd name="T55" fmla="*/ 50 h 274"/>
                <a:gd name="T56" fmla="*/ 161 w 197"/>
                <a:gd name="T57" fmla="*/ 31 h 274"/>
                <a:gd name="T58" fmla="*/ 146 w 197"/>
                <a:gd name="T59" fmla="*/ 16 h 274"/>
                <a:gd name="T60" fmla="*/ 128 w 197"/>
                <a:gd name="T61" fmla="*/ 6 h 274"/>
                <a:gd name="T62" fmla="*/ 109 w 197"/>
                <a:gd name="T63" fmla="*/ 0 h 2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7"/>
                <a:gd name="T97" fmla="*/ 0 h 274"/>
                <a:gd name="T98" fmla="*/ 197 w 197"/>
                <a:gd name="T99" fmla="*/ 274 h 2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7" h="274">
                  <a:moveTo>
                    <a:pt x="99" y="0"/>
                  </a:moveTo>
                  <a:lnTo>
                    <a:pt x="89" y="0"/>
                  </a:lnTo>
                  <a:lnTo>
                    <a:pt x="79" y="3"/>
                  </a:lnTo>
                  <a:lnTo>
                    <a:pt x="70" y="6"/>
                  </a:lnTo>
                  <a:lnTo>
                    <a:pt x="60" y="10"/>
                  </a:lnTo>
                  <a:lnTo>
                    <a:pt x="52" y="16"/>
                  </a:lnTo>
                  <a:lnTo>
                    <a:pt x="44" y="23"/>
                  </a:lnTo>
                  <a:lnTo>
                    <a:pt x="36" y="31"/>
                  </a:lnTo>
                  <a:lnTo>
                    <a:pt x="29" y="40"/>
                  </a:lnTo>
                  <a:lnTo>
                    <a:pt x="23" y="50"/>
                  </a:lnTo>
                  <a:lnTo>
                    <a:pt x="18" y="60"/>
                  </a:lnTo>
                  <a:lnTo>
                    <a:pt x="13" y="71"/>
                  </a:lnTo>
                  <a:lnTo>
                    <a:pt x="8" y="83"/>
                  </a:lnTo>
                  <a:lnTo>
                    <a:pt x="5" y="96"/>
                  </a:lnTo>
                  <a:lnTo>
                    <a:pt x="3" y="109"/>
                  </a:lnTo>
                  <a:lnTo>
                    <a:pt x="1" y="122"/>
                  </a:lnTo>
                  <a:lnTo>
                    <a:pt x="0" y="136"/>
                  </a:lnTo>
                  <a:lnTo>
                    <a:pt x="1" y="151"/>
                  </a:lnTo>
                  <a:lnTo>
                    <a:pt x="3" y="164"/>
                  </a:lnTo>
                  <a:lnTo>
                    <a:pt x="5" y="177"/>
                  </a:lnTo>
                  <a:lnTo>
                    <a:pt x="8" y="190"/>
                  </a:lnTo>
                  <a:lnTo>
                    <a:pt x="13" y="201"/>
                  </a:lnTo>
                  <a:lnTo>
                    <a:pt x="18" y="213"/>
                  </a:lnTo>
                  <a:lnTo>
                    <a:pt x="23" y="222"/>
                  </a:lnTo>
                  <a:lnTo>
                    <a:pt x="29" y="232"/>
                  </a:lnTo>
                  <a:lnTo>
                    <a:pt x="36" y="242"/>
                  </a:lnTo>
                  <a:lnTo>
                    <a:pt x="44" y="250"/>
                  </a:lnTo>
                  <a:lnTo>
                    <a:pt x="52" y="257"/>
                  </a:lnTo>
                  <a:lnTo>
                    <a:pt x="60" y="261"/>
                  </a:lnTo>
                  <a:lnTo>
                    <a:pt x="70" y="266"/>
                  </a:lnTo>
                  <a:lnTo>
                    <a:pt x="79" y="270"/>
                  </a:lnTo>
                  <a:lnTo>
                    <a:pt x="89" y="273"/>
                  </a:lnTo>
                  <a:lnTo>
                    <a:pt x="99" y="273"/>
                  </a:lnTo>
                  <a:lnTo>
                    <a:pt x="109" y="273"/>
                  </a:lnTo>
                  <a:lnTo>
                    <a:pt x="118" y="270"/>
                  </a:lnTo>
                  <a:lnTo>
                    <a:pt x="128" y="266"/>
                  </a:lnTo>
                  <a:lnTo>
                    <a:pt x="136" y="261"/>
                  </a:lnTo>
                  <a:lnTo>
                    <a:pt x="146" y="257"/>
                  </a:lnTo>
                  <a:lnTo>
                    <a:pt x="154" y="250"/>
                  </a:lnTo>
                  <a:lnTo>
                    <a:pt x="161" y="242"/>
                  </a:lnTo>
                  <a:lnTo>
                    <a:pt x="169" y="232"/>
                  </a:lnTo>
                  <a:lnTo>
                    <a:pt x="174" y="222"/>
                  </a:lnTo>
                  <a:lnTo>
                    <a:pt x="180" y="213"/>
                  </a:lnTo>
                  <a:lnTo>
                    <a:pt x="185" y="201"/>
                  </a:lnTo>
                  <a:lnTo>
                    <a:pt x="190" y="190"/>
                  </a:lnTo>
                  <a:lnTo>
                    <a:pt x="193" y="177"/>
                  </a:lnTo>
                  <a:lnTo>
                    <a:pt x="195" y="164"/>
                  </a:lnTo>
                  <a:lnTo>
                    <a:pt x="196" y="151"/>
                  </a:lnTo>
                  <a:lnTo>
                    <a:pt x="196" y="136"/>
                  </a:lnTo>
                  <a:lnTo>
                    <a:pt x="196" y="122"/>
                  </a:lnTo>
                  <a:lnTo>
                    <a:pt x="195" y="109"/>
                  </a:lnTo>
                  <a:lnTo>
                    <a:pt x="193" y="96"/>
                  </a:lnTo>
                  <a:lnTo>
                    <a:pt x="190" y="83"/>
                  </a:lnTo>
                  <a:lnTo>
                    <a:pt x="185" y="71"/>
                  </a:lnTo>
                  <a:lnTo>
                    <a:pt x="180" y="60"/>
                  </a:lnTo>
                  <a:lnTo>
                    <a:pt x="174" y="50"/>
                  </a:lnTo>
                  <a:lnTo>
                    <a:pt x="169" y="40"/>
                  </a:lnTo>
                  <a:lnTo>
                    <a:pt x="161" y="31"/>
                  </a:lnTo>
                  <a:lnTo>
                    <a:pt x="154" y="23"/>
                  </a:lnTo>
                  <a:lnTo>
                    <a:pt x="146" y="16"/>
                  </a:lnTo>
                  <a:lnTo>
                    <a:pt x="136" y="10"/>
                  </a:lnTo>
                  <a:lnTo>
                    <a:pt x="128" y="6"/>
                  </a:lnTo>
                  <a:lnTo>
                    <a:pt x="118" y="3"/>
                  </a:lnTo>
                  <a:lnTo>
                    <a:pt x="109" y="0"/>
                  </a:lnTo>
                  <a:lnTo>
                    <a:pt x="99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27"/>
            <p:cNvSpPr>
              <a:spLocks/>
            </p:cNvSpPr>
            <p:nvPr/>
          </p:nvSpPr>
          <p:spPr bwMode="auto">
            <a:xfrm>
              <a:off x="2782" y="2106"/>
              <a:ext cx="100" cy="199"/>
            </a:xfrm>
            <a:custGeom>
              <a:avLst/>
              <a:gdLst>
                <a:gd name="T0" fmla="*/ 49 w 100"/>
                <a:gd name="T1" fmla="*/ 0 h 199"/>
                <a:gd name="T2" fmla="*/ 44 w 100"/>
                <a:gd name="T3" fmla="*/ 0 h 199"/>
                <a:gd name="T4" fmla="*/ 39 w 100"/>
                <a:gd name="T5" fmla="*/ 2 h 199"/>
                <a:gd name="T6" fmla="*/ 34 w 100"/>
                <a:gd name="T7" fmla="*/ 5 h 199"/>
                <a:gd name="T8" fmla="*/ 30 w 100"/>
                <a:gd name="T9" fmla="*/ 8 h 199"/>
                <a:gd name="T10" fmla="*/ 21 w 100"/>
                <a:gd name="T11" fmla="*/ 16 h 199"/>
                <a:gd name="T12" fmla="*/ 15 w 100"/>
                <a:gd name="T13" fmla="*/ 29 h 199"/>
                <a:gd name="T14" fmla="*/ 8 w 100"/>
                <a:gd name="T15" fmla="*/ 44 h 199"/>
                <a:gd name="T16" fmla="*/ 4 w 100"/>
                <a:gd name="T17" fmla="*/ 60 h 199"/>
                <a:gd name="T18" fmla="*/ 0 w 100"/>
                <a:gd name="T19" fmla="*/ 80 h 199"/>
                <a:gd name="T20" fmla="*/ 0 w 100"/>
                <a:gd name="T21" fmla="*/ 99 h 199"/>
                <a:gd name="T22" fmla="*/ 0 w 100"/>
                <a:gd name="T23" fmla="*/ 120 h 199"/>
                <a:gd name="T24" fmla="*/ 4 w 100"/>
                <a:gd name="T25" fmla="*/ 138 h 199"/>
                <a:gd name="T26" fmla="*/ 8 w 100"/>
                <a:gd name="T27" fmla="*/ 155 h 199"/>
                <a:gd name="T28" fmla="*/ 15 w 100"/>
                <a:gd name="T29" fmla="*/ 169 h 199"/>
                <a:gd name="T30" fmla="*/ 21 w 100"/>
                <a:gd name="T31" fmla="*/ 182 h 199"/>
                <a:gd name="T32" fmla="*/ 30 w 100"/>
                <a:gd name="T33" fmla="*/ 190 h 199"/>
                <a:gd name="T34" fmla="*/ 34 w 100"/>
                <a:gd name="T35" fmla="*/ 195 h 199"/>
                <a:gd name="T36" fmla="*/ 39 w 100"/>
                <a:gd name="T37" fmla="*/ 197 h 199"/>
                <a:gd name="T38" fmla="*/ 44 w 100"/>
                <a:gd name="T39" fmla="*/ 198 h 199"/>
                <a:gd name="T40" fmla="*/ 49 w 100"/>
                <a:gd name="T41" fmla="*/ 198 h 199"/>
                <a:gd name="T42" fmla="*/ 54 w 100"/>
                <a:gd name="T43" fmla="*/ 198 h 199"/>
                <a:gd name="T44" fmla="*/ 60 w 100"/>
                <a:gd name="T45" fmla="*/ 197 h 199"/>
                <a:gd name="T46" fmla="*/ 64 w 100"/>
                <a:gd name="T47" fmla="*/ 195 h 199"/>
                <a:gd name="T48" fmla="*/ 69 w 100"/>
                <a:gd name="T49" fmla="*/ 190 h 199"/>
                <a:gd name="T50" fmla="*/ 78 w 100"/>
                <a:gd name="T51" fmla="*/ 182 h 199"/>
                <a:gd name="T52" fmla="*/ 85 w 100"/>
                <a:gd name="T53" fmla="*/ 169 h 199"/>
                <a:gd name="T54" fmla="*/ 91 w 100"/>
                <a:gd name="T55" fmla="*/ 155 h 199"/>
                <a:gd name="T56" fmla="*/ 96 w 100"/>
                <a:gd name="T57" fmla="*/ 138 h 199"/>
                <a:gd name="T58" fmla="*/ 99 w 100"/>
                <a:gd name="T59" fmla="*/ 120 h 199"/>
                <a:gd name="T60" fmla="*/ 99 w 100"/>
                <a:gd name="T61" fmla="*/ 99 h 199"/>
                <a:gd name="T62" fmla="*/ 99 w 100"/>
                <a:gd name="T63" fmla="*/ 80 h 199"/>
                <a:gd name="T64" fmla="*/ 96 w 100"/>
                <a:gd name="T65" fmla="*/ 60 h 199"/>
                <a:gd name="T66" fmla="*/ 91 w 100"/>
                <a:gd name="T67" fmla="*/ 44 h 199"/>
                <a:gd name="T68" fmla="*/ 85 w 100"/>
                <a:gd name="T69" fmla="*/ 29 h 199"/>
                <a:gd name="T70" fmla="*/ 78 w 100"/>
                <a:gd name="T71" fmla="*/ 16 h 199"/>
                <a:gd name="T72" fmla="*/ 69 w 100"/>
                <a:gd name="T73" fmla="*/ 8 h 199"/>
                <a:gd name="T74" fmla="*/ 64 w 100"/>
                <a:gd name="T75" fmla="*/ 5 h 199"/>
                <a:gd name="T76" fmla="*/ 60 w 100"/>
                <a:gd name="T77" fmla="*/ 2 h 199"/>
                <a:gd name="T78" fmla="*/ 54 w 100"/>
                <a:gd name="T79" fmla="*/ 0 h 199"/>
                <a:gd name="T80" fmla="*/ 49 w 100"/>
                <a:gd name="T81" fmla="*/ 0 h 19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0"/>
                <a:gd name="T124" fmla="*/ 0 h 199"/>
                <a:gd name="T125" fmla="*/ 100 w 100"/>
                <a:gd name="T126" fmla="*/ 199 h 19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0" h="199">
                  <a:moveTo>
                    <a:pt x="49" y="0"/>
                  </a:moveTo>
                  <a:lnTo>
                    <a:pt x="44" y="0"/>
                  </a:lnTo>
                  <a:lnTo>
                    <a:pt x="39" y="2"/>
                  </a:lnTo>
                  <a:lnTo>
                    <a:pt x="34" y="5"/>
                  </a:lnTo>
                  <a:lnTo>
                    <a:pt x="30" y="8"/>
                  </a:lnTo>
                  <a:lnTo>
                    <a:pt x="21" y="16"/>
                  </a:lnTo>
                  <a:lnTo>
                    <a:pt x="15" y="29"/>
                  </a:lnTo>
                  <a:lnTo>
                    <a:pt x="8" y="44"/>
                  </a:lnTo>
                  <a:lnTo>
                    <a:pt x="4" y="60"/>
                  </a:lnTo>
                  <a:lnTo>
                    <a:pt x="0" y="80"/>
                  </a:lnTo>
                  <a:lnTo>
                    <a:pt x="0" y="99"/>
                  </a:lnTo>
                  <a:lnTo>
                    <a:pt x="0" y="120"/>
                  </a:lnTo>
                  <a:lnTo>
                    <a:pt x="4" y="138"/>
                  </a:lnTo>
                  <a:lnTo>
                    <a:pt x="8" y="155"/>
                  </a:lnTo>
                  <a:lnTo>
                    <a:pt x="15" y="169"/>
                  </a:lnTo>
                  <a:lnTo>
                    <a:pt x="21" y="182"/>
                  </a:lnTo>
                  <a:lnTo>
                    <a:pt x="30" y="190"/>
                  </a:lnTo>
                  <a:lnTo>
                    <a:pt x="34" y="195"/>
                  </a:lnTo>
                  <a:lnTo>
                    <a:pt x="39" y="197"/>
                  </a:lnTo>
                  <a:lnTo>
                    <a:pt x="44" y="198"/>
                  </a:lnTo>
                  <a:lnTo>
                    <a:pt x="49" y="198"/>
                  </a:lnTo>
                  <a:lnTo>
                    <a:pt x="54" y="198"/>
                  </a:lnTo>
                  <a:lnTo>
                    <a:pt x="60" y="197"/>
                  </a:lnTo>
                  <a:lnTo>
                    <a:pt x="64" y="195"/>
                  </a:lnTo>
                  <a:lnTo>
                    <a:pt x="69" y="190"/>
                  </a:lnTo>
                  <a:lnTo>
                    <a:pt x="78" y="182"/>
                  </a:lnTo>
                  <a:lnTo>
                    <a:pt x="85" y="169"/>
                  </a:lnTo>
                  <a:lnTo>
                    <a:pt x="91" y="155"/>
                  </a:lnTo>
                  <a:lnTo>
                    <a:pt x="96" y="138"/>
                  </a:lnTo>
                  <a:lnTo>
                    <a:pt x="99" y="120"/>
                  </a:lnTo>
                  <a:lnTo>
                    <a:pt x="99" y="99"/>
                  </a:lnTo>
                  <a:lnTo>
                    <a:pt x="99" y="80"/>
                  </a:lnTo>
                  <a:lnTo>
                    <a:pt x="96" y="60"/>
                  </a:lnTo>
                  <a:lnTo>
                    <a:pt x="91" y="44"/>
                  </a:lnTo>
                  <a:lnTo>
                    <a:pt x="85" y="29"/>
                  </a:lnTo>
                  <a:lnTo>
                    <a:pt x="78" y="16"/>
                  </a:lnTo>
                  <a:lnTo>
                    <a:pt x="69" y="8"/>
                  </a:lnTo>
                  <a:lnTo>
                    <a:pt x="64" y="5"/>
                  </a:lnTo>
                  <a:lnTo>
                    <a:pt x="60" y="2"/>
                  </a:lnTo>
                  <a:lnTo>
                    <a:pt x="54" y="0"/>
                  </a:lnTo>
                  <a:lnTo>
                    <a:pt x="49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28"/>
            <p:cNvSpPr>
              <a:spLocks/>
            </p:cNvSpPr>
            <p:nvPr/>
          </p:nvSpPr>
          <p:spPr bwMode="auto">
            <a:xfrm>
              <a:off x="2777" y="2101"/>
              <a:ext cx="55" cy="105"/>
            </a:xfrm>
            <a:custGeom>
              <a:avLst/>
              <a:gdLst>
                <a:gd name="T0" fmla="*/ 9 w 55"/>
                <a:gd name="T1" fmla="*/ 104 h 105"/>
                <a:gd name="T2" fmla="*/ 10 w 55"/>
                <a:gd name="T3" fmla="*/ 85 h 105"/>
                <a:gd name="T4" fmla="*/ 13 w 55"/>
                <a:gd name="T5" fmla="*/ 67 h 105"/>
                <a:gd name="T6" fmla="*/ 18 w 55"/>
                <a:gd name="T7" fmla="*/ 51 h 105"/>
                <a:gd name="T8" fmla="*/ 23 w 55"/>
                <a:gd name="T9" fmla="*/ 36 h 105"/>
                <a:gd name="T10" fmla="*/ 30 w 55"/>
                <a:gd name="T11" fmla="*/ 25 h 105"/>
                <a:gd name="T12" fmla="*/ 38 w 55"/>
                <a:gd name="T13" fmla="*/ 15 h 105"/>
                <a:gd name="T14" fmla="*/ 43 w 55"/>
                <a:gd name="T15" fmla="*/ 13 h 105"/>
                <a:gd name="T16" fmla="*/ 46 w 55"/>
                <a:gd name="T17" fmla="*/ 10 h 105"/>
                <a:gd name="T18" fmla="*/ 51 w 55"/>
                <a:gd name="T19" fmla="*/ 10 h 105"/>
                <a:gd name="T20" fmla="*/ 54 w 55"/>
                <a:gd name="T21" fmla="*/ 8 h 105"/>
                <a:gd name="T22" fmla="*/ 54 w 55"/>
                <a:gd name="T23" fmla="*/ 0 h 105"/>
                <a:gd name="T24" fmla="*/ 49 w 55"/>
                <a:gd name="T25" fmla="*/ 2 h 105"/>
                <a:gd name="T26" fmla="*/ 43 w 55"/>
                <a:gd name="T27" fmla="*/ 4 h 105"/>
                <a:gd name="T28" fmla="*/ 38 w 55"/>
                <a:gd name="T29" fmla="*/ 5 h 105"/>
                <a:gd name="T30" fmla="*/ 33 w 55"/>
                <a:gd name="T31" fmla="*/ 10 h 105"/>
                <a:gd name="T32" fmla="*/ 23 w 55"/>
                <a:gd name="T33" fmla="*/ 20 h 105"/>
                <a:gd name="T34" fmla="*/ 15 w 55"/>
                <a:gd name="T35" fmla="*/ 33 h 105"/>
                <a:gd name="T36" fmla="*/ 10 w 55"/>
                <a:gd name="T37" fmla="*/ 47 h 105"/>
                <a:gd name="T38" fmla="*/ 5 w 55"/>
                <a:gd name="T39" fmla="*/ 65 h 105"/>
                <a:gd name="T40" fmla="*/ 2 w 55"/>
                <a:gd name="T41" fmla="*/ 85 h 105"/>
                <a:gd name="T42" fmla="*/ 0 w 55"/>
                <a:gd name="T43" fmla="*/ 104 h 105"/>
                <a:gd name="T44" fmla="*/ 9 w 55"/>
                <a:gd name="T45" fmla="*/ 104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5"/>
                <a:gd name="T70" fmla="*/ 0 h 105"/>
                <a:gd name="T71" fmla="*/ 55 w 55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5" h="105">
                  <a:moveTo>
                    <a:pt x="9" y="104"/>
                  </a:moveTo>
                  <a:lnTo>
                    <a:pt x="10" y="85"/>
                  </a:lnTo>
                  <a:lnTo>
                    <a:pt x="13" y="67"/>
                  </a:lnTo>
                  <a:lnTo>
                    <a:pt x="18" y="51"/>
                  </a:lnTo>
                  <a:lnTo>
                    <a:pt x="23" y="36"/>
                  </a:lnTo>
                  <a:lnTo>
                    <a:pt x="30" y="25"/>
                  </a:lnTo>
                  <a:lnTo>
                    <a:pt x="38" y="15"/>
                  </a:lnTo>
                  <a:lnTo>
                    <a:pt x="43" y="13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4" y="8"/>
                  </a:lnTo>
                  <a:lnTo>
                    <a:pt x="54" y="0"/>
                  </a:lnTo>
                  <a:lnTo>
                    <a:pt x="49" y="2"/>
                  </a:lnTo>
                  <a:lnTo>
                    <a:pt x="43" y="4"/>
                  </a:lnTo>
                  <a:lnTo>
                    <a:pt x="38" y="5"/>
                  </a:lnTo>
                  <a:lnTo>
                    <a:pt x="33" y="10"/>
                  </a:lnTo>
                  <a:lnTo>
                    <a:pt x="23" y="20"/>
                  </a:lnTo>
                  <a:lnTo>
                    <a:pt x="15" y="33"/>
                  </a:lnTo>
                  <a:lnTo>
                    <a:pt x="10" y="47"/>
                  </a:lnTo>
                  <a:lnTo>
                    <a:pt x="5" y="65"/>
                  </a:lnTo>
                  <a:lnTo>
                    <a:pt x="2" y="85"/>
                  </a:lnTo>
                  <a:lnTo>
                    <a:pt x="0" y="104"/>
                  </a:lnTo>
                  <a:lnTo>
                    <a:pt x="9" y="1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29"/>
            <p:cNvSpPr>
              <a:spLocks/>
            </p:cNvSpPr>
            <p:nvPr/>
          </p:nvSpPr>
          <p:spPr bwMode="auto">
            <a:xfrm>
              <a:off x="2777" y="2205"/>
              <a:ext cx="55" cy="105"/>
            </a:xfrm>
            <a:custGeom>
              <a:avLst/>
              <a:gdLst>
                <a:gd name="T0" fmla="*/ 54 w 55"/>
                <a:gd name="T1" fmla="*/ 96 h 105"/>
                <a:gd name="T2" fmla="*/ 51 w 55"/>
                <a:gd name="T3" fmla="*/ 95 h 105"/>
                <a:gd name="T4" fmla="*/ 46 w 55"/>
                <a:gd name="T5" fmla="*/ 95 h 105"/>
                <a:gd name="T6" fmla="*/ 43 w 55"/>
                <a:gd name="T7" fmla="*/ 91 h 105"/>
                <a:gd name="T8" fmla="*/ 38 w 55"/>
                <a:gd name="T9" fmla="*/ 90 h 105"/>
                <a:gd name="T10" fmla="*/ 30 w 55"/>
                <a:gd name="T11" fmla="*/ 80 h 105"/>
                <a:gd name="T12" fmla="*/ 23 w 55"/>
                <a:gd name="T13" fmla="*/ 69 h 105"/>
                <a:gd name="T14" fmla="*/ 18 w 55"/>
                <a:gd name="T15" fmla="*/ 56 h 105"/>
                <a:gd name="T16" fmla="*/ 13 w 55"/>
                <a:gd name="T17" fmla="*/ 38 h 105"/>
                <a:gd name="T18" fmla="*/ 10 w 55"/>
                <a:gd name="T19" fmla="*/ 20 h 105"/>
                <a:gd name="T20" fmla="*/ 9 w 55"/>
                <a:gd name="T21" fmla="*/ 0 h 105"/>
                <a:gd name="T22" fmla="*/ 0 w 55"/>
                <a:gd name="T23" fmla="*/ 0 h 105"/>
                <a:gd name="T24" fmla="*/ 2 w 55"/>
                <a:gd name="T25" fmla="*/ 21 h 105"/>
                <a:gd name="T26" fmla="*/ 5 w 55"/>
                <a:gd name="T27" fmla="*/ 41 h 105"/>
                <a:gd name="T28" fmla="*/ 10 w 55"/>
                <a:gd name="T29" fmla="*/ 57 h 105"/>
                <a:gd name="T30" fmla="*/ 15 w 55"/>
                <a:gd name="T31" fmla="*/ 73 h 105"/>
                <a:gd name="T32" fmla="*/ 23 w 55"/>
                <a:gd name="T33" fmla="*/ 85 h 105"/>
                <a:gd name="T34" fmla="*/ 33 w 55"/>
                <a:gd name="T35" fmla="*/ 95 h 105"/>
                <a:gd name="T36" fmla="*/ 38 w 55"/>
                <a:gd name="T37" fmla="*/ 99 h 105"/>
                <a:gd name="T38" fmla="*/ 43 w 55"/>
                <a:gd name="T39" fmla="*/ 101 h 105"/>
                <a:gd name="T40" fmla="*/ 49 w 55"/>
                <a:gd name="T41" fmla="*/ 103 h 105"/>
                <a:gd name="T42" fmla="*/ 54 w 55"/>
                <a:gd name="T43" fmla="*/ 104 h 105"/>
                <a:gd name="T44" fmla="*/ 54 w 55"/>
                <a:gd name="T45" fmla="*/ 96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5"/>
                <a:gd name="T70" fmla="*/ 0 h 105"/>
                <a:gd name="T71" fmla="*/ 55 w 55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5" h="105">
                  <a:moveTo>
                    <a:pt x="54" y="96"/>
                  </a:moveTo>
                  <a:lnTo>
                    <a:pt x="51" y="95"/>
                  </a:lnTo>
                  <a:lnTo>
                    <a:pt x="46" y="95"/>
                  </a:lnTo>
                  <a:lnTo>
                    <a:pt x="43" y="91"/>
                  </a:lnTo>
                  <a:lnTo>
                    <a:pt x="38" y="90"/>
                  </a:lnTo>
                  <a:lnTo>
                    <a:pt x="30" y="80"/>
                  </a:lnTo>
                  <a:lnTo>
                    <a:pt x="23" y="69"/>
                  </a:lnTo>
                  <a:lnTo>
                    <a:pt x="18" y="56"/>
                  </a:lnTo>
                  <a:lnTo>
                    <a:pt x="13" y="38"/>
                  </a:lnTo>
                  <a:lnTo>
                    <a:pt x="10" y="20"/>
                  </a:lnTo>
                  <a:lnTo>
                    <a:pt x="9" y="0"/>
                  </a:lnTo>
                  <a:lnTo>
                    <a:pt x="0" y="0"/>
                  </a:lnTo>
                  <a:lnTo>
                    <a:pt x="2" y="21"/>
                  </a:lnTo>
                  <a:lnTo>
                    <a:pt x="5" y="41"/>
                  </a:lnTo>
                  <a:lnTo>
                    <a:pt x="10" y="57"/>
                  </a:lnTo>
                  <a:lnTo>
                    <a:pt x="15" y="73"/>
                  </a:lnTo>
                  <a:lnTo>
                    <a:pt x="23" y="85"/>
                  </a:lnTo>
                  <a:lnTo>
                    <a:pt x="33" y="95"/>
                  </a:lnTo>
                  <a:lnTo>
                    <a:pt x="38" y="99"/>
                  </a:lnTo>
                  <a:lnTo>
                    <a:pt x="43" y="101"/>
                  </a:lnTo>
                  <a:lnTo>
                    <a:pt x="49" y="103"/>
                  </a:lnTo>
                  <a:lnTo>
                    <a:pt x="54" y="104"/>
                  </a:lnTo>
                  <a:lnTo>
                    <a:pt x="54" y="9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30"/>
            <p:cNvSpPr>
              <a:spLocks/>
            </p:cNvSpPr>
            <p:nvPr/>
          </p:nvSpPr>
          <p:spPr bwMode="auto">
            <a:xfrm>
              <a:off x="2831" y="2205"/>
              <a:ext cx="56" cy="105"/>
            </a:xfrm>
            <a:custGeom>
              <a:avLst/>
              <a:gdLst>
                <a:gd name="T0" fmla="*/ 47 w 56"/>
                <a:gd name="T1" fmla="*/ 0 h 105"/>
                <a:gd name="T2" fmla="*/ 46 w 56"/>
                <a:gd name="T3" fmla="*/ 20 h 105"/>
                <a:gd name="T4" fmla="*/ 42 w 56"/>
                <a:gd name="T5" fmla="*/ 38 h 105"/>
                <a:gd name="T6" fmla="*/ 37 w 56"/>
                <a:gd name="T7" fmla="*/ 56 h 105"/>
                <a:gd name="T8" fmla="*/ 33 w 56"/>
                <a:gd name="T9" fmla="*/ 69 h 105"/>
                <a:gd name="T10" fmla="*/ 24 w 56"/>
                <a:gd name="T11" fmla="*/ 80 h 105"/>
                <a:gd name="T12" fmla="*/ 18 w 56"/>
                <a:gd name="T13" fmla="*/ 90 h 105"/>
                <a:gd name="T14" fmla="*/ 13 w 56"/>
                <a:gd name="T15" fmla="*/ 91 h 105"/>
                <a:gd name="T16" fmla="*/ 10 w 56"/>
                <a:gd name="T17" fmla="*/ 95 h 105"/>
                <a:gd name="T18" fmla="*/ 5 w 56"/>
                <a:gd name="T19" fmla="*/ 95 h 105"/>
                <a:gd name="T20" fmla="*/ 0 w 56"/>
                <a:gd name="T21" fmla="*/ 96 h 105"/>
                <a:gd name="T22" fmla="*/ 0 w 56"/>
                <a:gd name="T23" fmla="*/ 104 h 105"/>
                <a:gd name="T24" fmla="*/ 7 w 56"/>
                <a:gd name="T25" fmla="*/ 103 h 105"/>
                <a:gd name="T26" fmla="*/ 13 w 56"/>
                <a:gd name="T27" fmla="*/ 101 h 105"/>
                <a:gd name="T28" fmla="*/ 18 w 56"/>
                <a:gd name="T29" fmla="*/ 99 h 105"/>
                <a:gd name="T30" fmla="*/ 23 w 56"/>
                <a:gd name="T31" fmla="*/ 95 h 105"/>
                <a:gd name="T32" fmla="*/ 33 w 56"/>
                <a:gd name="T33" fmla="*/ 85 h 105"/>
                <a:gd name="T34" fmla="*/ 41 w 56"/>
                <a:gd name="T35" fmla="*/ 73 h 105"/>
                <a:gd name="T36" fmla="*/ 46 w 56"/>
                <a:gd name="T37" fmla="*/ 57 h 105"/>
                <a:gd name="T38" fmla="*/ 50 w 56"/>
                <a:gd name="T39" fmla="*/ 41 h 105"/>
                <a:gd name="T40" fmla="*/ 54 w 56"/>
                <a:gd name="T41" fmla="*/ 21 h 105"/>
                <a:gd name="T42" fmla="*/ 55 w 56"/>
                <a:gd name="T43" fmla="*/ 0 h 105"/>
                <a:gd name="T44" fmla="*/ 47 w 56"/>
                <a:gd name="T45" fmla="*/ 0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"/>
                <a:gd name="T70" fmla="*/ 0 h 105"/>
                <a:gd name="T71" fmla="*/ 56 w 56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" h="105">
                  <a:moveTo>
                    <a:pt x="47" y="0"/>
                  </a:moveTo>
                  <a:lnTo>
                    <a:pt x="46" y="20"/>
                  </a:lnTo>
                  <a:lnTo>
                    <a:pt x="42" y="38"/>
                  </a:lnTo>
                  <a:lnTo>
                    <a:pt x="37" y="56"/>
                  </a:lnTo>
                  <a:lnTo>
                    <a:pt x="33" y="69"/>
                  </a:lnTo>
                  <a:lnTo>
                    <a:pt x="24" y="80"/>
                  </a:lnTo>
                  <a:lnTo>
                    <a:pt x="18" y="90"/>
                  </a:lnTo>
                  <a:lnTo>
                    <a:pt x="13" y="91"/>
                  </a:lnTo>
                  <a:lnTo>
                    <a:pt x="10" y="95"/>
                  </a:lnTo>
                  <a:lnTo>
                    <a:pt x="5" y="95"/>
                  </a:lnTo>
                  <a:lnTo>
                    <a:pt x="0" y="96"/>
                  </a:lnTo>
                  <a:lnTo>
                    <a:pt x="0" y="104"/>
                  </a:lnTo>
                  <a:lnTo>
                    <a:pt x="7" y="103"/>
                  </a:lnTo>
                  <a:lnTo>
                    <a:pt x="13" y="101"/>
                  </a:lnTo>
                  <a:lnTo>
                    <a:pt x="18" y="99"/>
                  </a:lnTo>
                  <a:lnTo>
                    <a:pt x="23" y="95"/>
                  </a:lnTo>
                  <a:lnTo>
                    <a:pt x="33" y="85"/>
                  </a:lnTo>
                  <a:lnTo>
                    <a:pt x="41" y="73"/>
                  </a:lnTo>
                  <a:lnTo>
                    <a:pt x="46" y="57"/>
                  </a:lnTo>
                  <a:lnTo>
                    <a:pt x="50" y="41"/>
                  </a:lnTo>
                  <a:lnTo>
                    <a:pt x="54" y="21"/>
                  </a:lnTo>
                  <a:lnTo>
                    <a:pt x="55" y="0"/>
                  </a:lnTo>
                  <a:lnTo>
                    <a:pt x="4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31"/>
            <p:cNvSpPr>
              <a:spLocks/>
            </p:cNvSpPr>
            <p:nvPr/>
          </p:nvSpPr>
          <p:spPr bwMode="auto">
            <a:xfrm>
              <a:off x="2831" y="2101"/>
              <a:ext cx="56" cy="105"/>
            </a:xfrm>
            <a:custGeom>
              <a:avLst/>
              <a:gdLst>
                <a:gd name="T0" fmla="*/ 0 w 56"/>
                <a:gd name="T1" fmla="*/ 8 h 105"/>
                <a:gd name="T2" fmla="*/ 5 w 56"/>
                <a:gd name="T3" fmla="*/ 10 h 105"/>
                <a:gd name="T4" fmla="*/ 10 w 56"/>
                <a:gd name="T5" fmla="*/ 10 h 105"/>
                <a:gd name="T6" fmla="*/ 13 w 56"/>
                <a:gd name="T7" fmla="*/ 13 h 105"/>
                <a:gd name="T8" fmla="*/ 18 w 56"/>
                <a:gd name="T9" fmla="*/ 15 h 105"/>
                <a:gd name="T10" fmla="*/ 24 w 56"/>
                <a:gd name="T11" fmla="*/ 25 h 105"/>
                <a:gd name="T12" fmla="*/ 33 w 56"/>
                <a:gd name="T13" fmla="*/ 36 h 105"/>
                <a:gd name="T14" fmla="*/ 37 w 56"/>
                <a:gd name="T15" fmla="*/ 51 h 105"/>
                <a:gd name="T16" fmla="*/ 42 w 56"/>
                <a:gd name="T17" fmla="*/ 67 h 105"/>
                <a:gd name="T18" fmla="*/ 46 w 56"/>
                <a:gd name="T19" fmla="*/ 85 h 105"/>
                <a:gd name="T20" fmla="*/ 47 w 56"/>
                <a:gd name="T21" fmla="*/ 104 h 105"/>
                <a:gd name="T22" fmla="*/ 55 w 56"/>
                <a:gd name="T23" fmla="*/ 104 h 105"/>
                <a:gd name="T24" fmla="*/ 54 w 56"/>
                <a:gd name="T25" fmla="*/ 85 h 105"/>
                <a:gd name="T26" fmla="*/ 50 w 56"/>
                <a:gd name="T27" fmla="*/ 65 h 105"/>
                <a:gd name="T28" fmla="*/ 46 w 56"/>
                <a:gd name="T29" fmla="*/ 47 h 105"/>
                <a:gd name="T30" fmla="*/ 41 w 56"/>
                <a:gd name="T31" fmla="*/ 33 h 105"/>
                <a:gd name="T32" fmla="*/ 33 w 56"/>
                <a:gd name="T33" fmla="*/ 20 h 105"/>
                <a:gd name="T34" fmla="*/ 23 w 56"/>
                <a:gd name="T35" fmla="*/ 10 h 105"/>
                <a:gd name="T36" fmla="*/ 18 w 56"/>
                <a:gd name="T37" fmla="*/ 5 h 105"/>
                <a:gd name="T38" fmla="*/ 13 w 56"/>
                <a:gd name="T39" fmla="*/ 4 h 105"/>
                <a:gd name="T40" fmla="*/ 7 w 56"/>
                <a:gd name="T41" fmla="*/ 2 h 105"/>
                <a:gd name="T42" fmla="*/ 0 w 56"/>
                <a:gd name="T43" fmla="*/ 0 h 105"/>
                <a:gd name="T44" fmla="*/ 0 w 56"/>
                <a:gd name="T45" fmla="*/ 8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"/>
                <a:gd name="T70" fmla="*/ 0 h 105"/>
                <a:gd name="T71" fmla="*/ 56 w 56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" h="105">
                  <a:moveTo>
                    <a:pt x="0" y="8"/>
                  </a:moveTo>
                  <a:lnTo>
                    <a:pt x="5" y="10"/>
                  </a:lnTo>
                  <a:lnTo>
                    <a:pt x="10" y="10"/>
                  </a:lnTo>
                  <a:lnTo>
                    <a:pt x="13" y="13"/>
                  </a:lnTo>
                  <a:lnTo>
                    <a:pt x="18" y="15"/>
                  </a:lnTo>
                  <a:lnTo>
                    <a:pt x="24" y="25"/>
                  </a:lnTo>
                  <a:lnTo>
                    <a:pt x="33" y="36"/>
                  </a:lnTo>
                  <a:lnTo>
                    <a:pt x="37" y="51"/>
                  </a:lnTo>
                  <a:lnTo>
                    <a:pt x="42" y="67"/>
                  </a:lnTo>
                  <a:lnTo>
                    <a:pt x="46" y="85"/>
                  </a:lnTo>
                  <a:lnTo>
                    <a:pt x="47" y="104"/>
                  </a:lnTo>
                  <a:lnTo>
                    <a:pt x="55" y="104"/>
                  </a:lnTo>
                  <a:lnTo>
                    <a:pt x="54" y="85"/>
                  </a:lnTo>
                  <a:lnTo>
                    <a:pt x="50" y="65"/>
                  </a:lnTo>
                  <a:lnTo>
                    <a:pt x="46" y="47"/>
                  </a:lnTo>
                  <a:lnTo>
                    <a:pt x="41" y="33"/>
                  </a:lnTo>
                  <a:lnTo>
                    <a:pt x="33" y="20"/>
                  </a:lnTo>
                  <a:lnTo>
                    <a:pt x="23" y="10"/>
                  </a:lnTo>
                  <a:lnTo>
                    <a:pt x="18" y="5"/>
                  </a:lnTo>
                  <a:lnTo>
                    <a:pt x="13" y="4"/>
                  </a:lnTo>
                  <a:lnTo>
                    <a:pt x="7" y="2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32"/>
            <p:cNvSpPr>
              <a:spLocks/>
            </p:cNvSpPr>
            <p:nvPr/>
          </p:nvSpPr>
          <p:spPr bwMode="auto">
            <a:xfrm>
              <a:off x="2013" y="3029"/>
              <a:ext cx="197" cy="274"/>
            </a:xfrm>
            <a:custGeom>
              <a:avLst/>
              <a:gdLst>
                <a:gd name="T0" fmla="*/ 89 w 197"/>
                <a:gd name="T1" fmla="*/ 0 h 274"/>
                <a:gd name="T2" fmla="*/ 70 w 197"/>
                <a:gd name="T3" fmla="*/ 6 h 274"/>
                <a:gd name="T4" fmla="*/ 52 w 197"/>
                <a:gd name="T5" fmla="*/ 16 h 274"/>
                <a:gd name="T6" fmla="*/ 36 w 197"/>
                <a:gd name="T7" fmla="*/ 31 h 274"/>
                <a:gd name="T8" fmla="*/ 23 w 197"/>
                <a:gd name="T9" fmla="*/ 50 h 274"/>
                <a:gd name="T10" fmla="*/ 13 w 197"/>
                <a:gd name="T11" fmla="*/ 71 h 274"/>
                <a:gd name="T12" fmla="*/ 5 w 197"/>
                <a:gd name="T13" fmla="*/ 96 h 274"/>
                <a:gd name="T14" fmla="*/ 1 w 197"/>
                <a:gd name="T15" fmla="*/ 122 h 274"/>
                <a:gd name="T16" fmla="*/ 1 w 197"/>
                <a:gd name="T17" fmla="*/ 151 h 274"/>
                <a:gd name="T18" fmla="*/ 5 w 197"/>
                <a:gd name="T19" fmla="*/ 177 h 274"/>
                <a:gd name="T20" fmla="*/ 13 w 197"/>
                <a:gd name="T21" fmla="*/ 201 h 274"/>
                <a:gd name="T22" fmla="*/ 23 w 197"/>
                <a:gd name="T23" fmla="*/ 222 h 274"/>
                <a:gd name="T24" fmla="*/ 36 w 197"/>
                <a:gd name="T25" fmla="*/ 242 h 274"/>
                <a:gd name="T26" fmla="*/ 52 w 197"/>
                <a:gd name="T27" fmla="*/ 257 h 274"/>
                <a:gd name="T28" fmla="*/ 70 w 197"/>
                <a:gd name="T29" fmla="*/ 266 h 274"/>
                <a:gd name="T30" fmla="*/ 89 w 197"/>
                <a:gd name="T31" fmla="*/ 273 h 274"/>
                <a:gd name="T32" fmla="*/ 109 w 197"/>
                <a:gd name="T33" fmla="*/ 273 h 274"/>
                <a:gd name="T34" fmla="*/ 128 w 197"/>
                <a:gd name="T35" fmla="*/ 266 h 274"/>
                <a:gd name="T36" fmla="*/ 146 w 197"/>
                <a:gd name="T37" fmla="*/ 257 h 274"/>
                <a:gd name="T38" fmla="*/ 161 w 197"/>
                <a:gd name="T39" fmla="*/ 242 h 274"/>
                <a:gd name="T40" fmla="*/ 174 w 197"/>
                <a:gd name="T41" fmla="*/ 222 h 274"/>
                <a:gd name="T42" fmla="*/ 185 w 197"/>
                <a:gd name="T43" fmla="*/ 201 h 274"/>
                <a:gd name="T44" fmla="*/ 193 w 197"/>
                <a:gd name="T45" fmla="*/ 177 h 274"/>
                <a:gd name="T46" fmla="*/ 196 w 197"/>
                <a:gd name="T47" fmla="*/ 151 h 274"/>
                <a:gd name="T48" fmla="*/ 196 w 197"/>
                <a:gd name="T49" fmla="*/ 122 h 274"/>
                <a:gd name="T50" fmla="*/ 193 w 197"/>
                <a:gd name="T51" fmla="*/ 96 h 274"/>
                <a:gd name="T52" fmla="*/ 185 w 197"/>
                <a:gd name="T53" fmla="*/ 71 h 274"/>
                <a:gd name="T54" fmla="*/ 174 w 197"/>
                <a:gd name="T55" fmla="*/ 50 h 274"/>
                <a:gd name="T56" fmla="*/ 161 w 197"/>
                <a:gd name="T57" fmla="*/ 31 h 274"/>
                <a:gd name="T58" fmla="*/ 146 w 197"/>
                <a:gd name="T59" fmla="*/ 16 h 274"/>
                <a:gd name="T60" fmla="*/ 128 w 197"/>
                <a:gd name="T61" fmla="*/ 6 h 274"/>
                <a:gd name="T62" fmla="*/ 109 w 197"/>
                <a:gd name="T63" fmla="*/ 0 h 2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7"/>
                <a:gd name="T97" fmla="*/ 0 h 274"/>
                <a:gd name="T98" fmla="*/ 197 w 197"/>
                <a:gd name="T99" fmla="*/ 274 h 2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7" h="274">
                  <a:moveTo>
                    <a:pt x="99" y="0"/>
                  </a:moveTo>
                  <a:lnTo>
                    <a:pt x="89" y="0"/>
                  </a:lnTo>
                  <a:lnTo>
                    <a:pt x="79" y="3"/>
                  </a:lnTo>
                  <a:lnTo>
                    <a:pt x="70" y="6"/>
                  </a:lnTo>
                  <a:lnTo>
                    <a:pt x="60" y="10"/>
                  </a:lnTo>
                  <a:lnTo>
                    <a:pt x="52" y="16"/>
                  </a:lnTo>
                  <a:lnTo>
                    <a:pt x="44" y="23"/>
                  </a:lnTo>
                  <a:lnTo>
                    <a:pt x="36" y="31"/>
                  </a:lnTo>
                  <a:lnTo>
                    <a:pt x="29" y="40"/>
                  </a:lnTo>
                  <a:lnTo>
                    <a:pt x="23" y="50"/>
                  </a:lnTo>
                  <a:lnTo>
                    <a:pt x="18" y="60"/>
                  </a:lnTo>
                  <a:lnTo>
                    <a:pt x="13" y="71"/>
                  </a:lnTo>
                  <a:lnTo>
                    <a:pt x="8" y="83"/>
                  </a:lnTo>
                  <a:lnTo>
                    <a:pt x="5" y="96"/>
                  </a:lnTo>
                  <a:lnTo>
                    <a:pt x="3" y="109"/>
                  </a:lnTo>
                  <a:lnTo>
                    <a:pt x="1" y="122"/>
                  </a:lnTo>
                  <a:lnTo>
                    <a:pt x="0" y="136"/>
                  </a:lnTo>
                  <a:lnTo>
                    <a:pt x="1" y="151"/>
                  </a:lnTo>
                  <a:lnTo>
                    <a:pt x="3" y="164"/>
                  </a:lnTo>
                  <a:lnTo>
                    <a:pt x="5" y="177"/>
                  </a:lnTo>
                  <a:lnTo>
                    <a:pt x="8" y="190"/>
                  </a:lnTo>
                  <a:lnTo>
                    <a:pt x="13" y="201"/>
                  </a:lnTo>
                  <a:lnTo>
                    <a:pt x="18" y="213"/>
                  </a:lnTo>
                  <a:lnTo>
                    <a:pt x="23" y="222"/>
                  </a:lnTo>
                  <a:lnTo>
                    <a:pt x="29" y="232"/>
                  </a:lnTo>
                  <a:lnTo>
                    <a:pt x="36" y="242"/>
                  </a:lnTo>
                  <a:lnTo>
                    <a:pt x="44" y="250"/>
                  </a:lnTo>
                  <a:lnTo>
                    <a:pt x="52" y="257"/>
                  </a:lnTo>
                  <a:lnTo>
                    <a:pt x="60" y="261"/>
                  </a:lnTo>
                  <a:lnTo>
                    <a:pt x="70" y="266"/>
                  </a:lnTo>
                  <a:lnTo>
                    <a:pt x="79" y="270"/>
                  </a:lnTo>
                  <a:lnTo>
                    <a:pt x="89" y="273"/>
                  </a:lnTo>
                  <a:lnTo>
                    <a:pt x="99" y="273"/>
                  </a:lnTo>
                  <a:lnTo>
                    <a:pt x="109" y="273"/>
                  </a:lnTo>
                  <a:lnTo>
                    <a:pt x="118" y="270"/>
                  </a:lnTo>
                  <a:lnTo>
                    <a:pt x="128" y="266"/>
                  </a:lnTo>
                  <a:lnTo>
                    <a:pt x="136" y="261"/>
                  </a:lnTo>
                  <a:lnTo>
                    <a:pt x="146" y="257"/>
                  </a:lnTo>
                  <a:lnTo>
                    <a:pt x="154" y="250"/>
                  </a:lnTo>
                  <a:lnTo>
                    <a:pt x="161" y="242"/>
                  </a:lnTo>
                  <a:lnTo>
                    <a:pt x="169" y="232"/>
                  </a:lnTo>
                  <a:lnTo>
                    <a:pt x="174" y="222"/>
                  </a:lnTo>
                  <a:lnTo>
                    <a:pt x="180" y="213"/>
                  </a:lnTo>
                  <a:lnTo>
                    <a:pt x="185" y="201"/>
                  </a:lnTo>
                  <a:lnTo>
                    <a:pt x="190" y="190"/>
                  </a:lnTo>
                  <a:lnTo>
                    <a:pt x="193" y="177"/>
                  </a:lnTo>
                  <a:lnTo>
                    <a:pt x="195" y="164"/>
                  </a:lnTo>
                  <a:lnTo>
                    <a:pt x="196" y="151"/>
                  </a:lnTo>
                  <a:lnTo>
                    <a:pt x="196" y="136"/>
                  </a:lnTo>
                  <a:lnTo>
                    <a:pt x="196" y="122"/>
                  </a:lnTo>
                  <a:lnTo>
                    <a:pt x="195" y="109"/>
                  </a:lnTo>
                  <a:lnTo>
                    <a:pt x="193" y="96"/>
                  </a:lnTo>
                  <a:lnTo>
                    <a:pt x="190" y="83"/>
                  </a:lnTo>
                  <a:lnTo>
                    <a:pt x="185" y="71"/>
                  </a:lnTo>
                  <a:lnTo>
                    <a:pt x="180" y="60"/>
                  </a:lnTo>
                  <a:lnTo>
                    <a:pt x="174" y="50"/>
                  </a:lnTo>
                  <a:lnTo>
                    <a:pt x="169" y="40"/>
                  </a:lnTo>
                  <a:lnTo>
                    <a:pt x="161" y="31"/>
                  </a:lnTo>
                  <a:lnTo>
                    <a:pt x="154" y="23"/>
                  </a:lnTo>
                  <a:lnTo>
                    <a:pt x="146" y="16"/>
                  </a:lnTo>
                  <a:lnTo>
                    <a:pt x="136" y="10"/>
                  </a:lnTo>
                  <a:lnTo>
                    <a:pt x="128" y="6"/>
                  </a:lnTo>
                  <a:lnTo>
                    <a:pt x="118" y="3"/>
                  </a:lnTo>
                  <a:lnTo>
                    <a:pt x="109" y="0"/>
                  </a:lnTo>
                  <a:lnTo>
                    <a:pt x="99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133"/>
            <p:cNvSpPr>
              <a:spLocks/>
            </p:cNvSpPr>
            <p:nvPr/>
          </p:nvSpPr>
          <p:spPr bwMode="auto">
            <a:xfrm>
              <a:off x="2110" y="3066"/>
              <a:ext cx="100" cy="199"/>
            </a:xfrm>
            <a:custGeom>
              <a:avLst/>
              <a:gdLst>
                <a:gd name="T0" fmla="*/ 49 w 100"/>
                <a:gd name="T1" fmla="*/ 0 h 199"/>
                <a:gd name="T2" fmla="*/ 44 w 100"/>
                <a:gd name="T3" fmla="*/ 0 h 199"/>
                <a:gd name="T4" fmla="*/ 39 w 100"/>
                <a:gd name="T5" fmla="*/ 2 h 199"/>
                <a:gd name="T6" fmla="*/ 34 w 100"/>
                <a:gd name="T7" fmla="*/ 5 h 199"/>
                <a:gd name="T8" fmla="*/ 30 w 100"/>
                <a:gd name="T9" fmla="*/ 8 h 199"/>
                <a:gd name="T10" fmla="*/ 21 w 100"/>
                <a:gd name="T11" fmla="*/ 16 h 199"/>
                <a:gd name="T12" fmla="*/ 15 w 100"/>
                <a:gd name="T13" fmla="*/ 29 h 199"/>
                <a:gd name="T14" fmla="*/ 8 w 100"/>
                <a:gd name="T15" fmla="*/ 44 h 199"/>
                <a:gd name="T16" fmla="*/ 4 w 100"/>
                <a:gd name="T17" fmla="*/ 60 h 199"/>
                <a:gd name="T18" fmla="*/ 0 w 100"/>
                <a:gd name="T19" fmla="*/ 80 h 199"/>
                <a:gd name="T20" fmla="*/ 0 w 100"/>
                <a:gd name="T21" fmla="*/ 99 h 199"/>
                <a:gd name="T22" fmla="*/ 0 w 100"/>
                <a:gd name="T23" fmla="*/ 120 h 199"/>
                <a:gd name="T24" fmla="*/ 4 w 100"/>
                <a:gd name="T25" fmla="*/ 138 h 199"/>
                <a:gd name="T26" fmla="*/ 8 w 100"/>
                <a:gd name="T27" fmla="*/ 155 h 199"/>
                <a:gd name="T28" fmla="*/ 15 w 100"/>
                <a:gd name="T29" fmla="*/ 169 h 199"/>
                <a:gd name="T30" fmla="*/ 21 w 100"/>
                <a:gd name="T31" fmla="*/ 182 h 199"/>
                <a:gd name="T32" fmla="*/ 30 w 100"/>
                <a:gd name="T33" fmla="*/ 190 h 199"/>
                <a:gd name="T34" fmla="*/ 34 w 100"/>
                <a:gd name="T35" fmla="*/ 195 h 199"/>
                <a:gd name="T36" fmla="*/ 39 w 100"/>
                <a:gd name="T37" fmla="*/ 197 h 199"/>
                <a:gd name="T38" fmla="*/ 44 w 100"/>
                <a:gd name="T39" fmla="*/ 198 h 199"/>
                <a:gd name="T40" fmla="*/ 49 w 100"/>
                <a:gd name="T41" fmla="*/ 198 h 199"/>
                <a:gd name="T42" fmla="*/ 54 w 100"/>
                <a:gd name="T43" fmla="*/ 198 h 199"/>
                <a:gd name="T44" fmla="*/ 60 w 100"/>
                <a:gd name="T45" fmla="*/ 197 h 199"/>
                <a:gd name="T46" fmla="*/ 64 w 100"/>
                <a:gd name="T47" fmla="*/ 195 h 199"/>
                <a:gd name="T48" fmla="*/ 69 w 100"/>
                <a:gd name="T49" fmla="*/ 190 h 199"/>
                <a:gd name="T50" fmla="*/ 78 w 100"/>
                <a:gd name="T51" fmla="*/ 182 h 199"/>
                <a:gd name="T52" fmla="*/ 85 w 100"/>
                <a:gd name="T53" fmla="*/ 169 h 199"/>
                <a:gd name="T54" fmla="*/ 91 w 100"/>
                <a:gd name="T55" fmla="*/ 155 h 199"/>
                <a:gd name="T56" fmla="*/ 96 w 100"/>
                <a:gd name="T57" fmla="*/ 138 h 199"/>
                <a:gd name="T58" fmla="*/ 99 w 100"/>
                <a:gd name="T59" fmla="*/ 120 h 199"/>
                <a:gd name="T60" fmla="*/ 99 w 100"/>
                <a:gd name="T61" fmla="*/ 99 h 199"/>
                <a:gd name="T62" fmla="*/ 99 w 100"/>
                <a:gd name="T63" fmla="*/ 80 h 199"/>
                <a:gd name="T64" fmla="*/ 96 w 100"/>
                <a:gd name="T65" fmla="*/ 60 h 199"/>
                <a:gd name="T66" fmla="*/ 91 w 100"/>
                <a:gd name="T67" fmla="*/ 44 h 199"/>
                <a:gd name="T68" fmla="*/ 85 w 100"/>
                <a:gd name="T69" fmla="*/ 29 h 199"/>
                <a:gd name="T70" fmla="*/ 78 w 100"/>
                <a:gd name="T71" fmla="*/ 16 h 199"/>
                <a:gd name="T72" fmla="*/ 69 w 100"/>
                <a:gd name="T73" fmla="*/ 8 h 199"/>
                <a:gd name="T74" fmla="*/ 64 w 100"/>
                <a:gd name="T75" fmla="*/ 5 h 199"/>
                <a:gd name="T76" fmla="*/ 60 w 100"/>
                <a:gd name="T77" fmla="*/ 2 h 199"/>
                <a:gd name="T78" fmla="*/ 54 w 100"/>
                <a:gd name="T79" fmla="*/ 0 h 199"/>
                <a:gd name="T80" fmla="*/ 49 w 100"/>
                <a:gd name="T81" fmla="*/ 0 h 19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0"/>
                <a:gd name="T124" fmla="*/ 0 h 199"/>
                <a:gd name="T125" fmla="*/ 100 w 100"/>
                <a:gd name="T126" fmla="*/ 199 h 19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0" h="199">
                  <a:moveTo>
                    <a:pt x="49" y="0"/>
                  </a:moveTo>
                  <a:lnTo>
                    <a:pt x="44" y="0"/>
                  </a:lnTo>
                  <a:lnTo>
                    <a:pt x="39" y="2"/>
                  </a:lnTo>
                  <a:lnTo>
                    <a:pt x="34" y="5"/>
                  </a:lnTo>
                  <a:lnTo>
                    <a:pt x="30" y="8"/>
                  </a:lnTo>
                  <a:lnTo>
                    <a:pt x="21" y="16"/>
                  </a:lnTo>
                  <a:lnTo>
                    <a:pt x="15" y="29"/>
                  </a:lnTo>
                  <a:lnTo>
                    <a:pt x="8" y="44"/>
                  </a:lnTo>
                  <a:lnTo>
                    <a:pt x="4" y="60"/>
                  </a:lnTo>
                  <a:lnTo>
                    <a:pt x="0" y="80"/>
                  </a:lnTo>
                  <a:lnTo>
                    <a:pt x="0" y="99"/>
                  </a:lnTo>
                  <a:lnTo>
                    <a:pt x="0" y="120"/>
                  </a:lnTo>
                  <a:lnTo>
                    <a:pt x="4" y="138"/>
                  </a:lnTo>
                  <a:lnTo>
                    <a:pt x="8" y="155"/>
                  </a:lnTo>
                  <a:lnTo>
                    <a:pt x="15" y="169"/>
                  </a:lnTo>
                  <a:lnTo>
                    <a:pt x="21" y="182"/>
                  </a:lnTo>
                  <a:lnTo>
                    <a:pt x="30" y="190"/>
                  </a:lnTo>
                  <a:lnTo>
                    <a:pt x="34" y="195"/>
                  </a:lnTo>
                  <a:lnTo>
                    <a:pt x="39" y="197"/>
                  </a:lnTo>
                  <a:lnTo>
                    <a:pt x="44" y="198"/>
                  </a:lnTo>
                  <a:lnTo>
                    <a:pt x="49" y="198"/>
                  </a:lnTo>
                  <a:lnTo>
                    <a:pt x="54" y="198"/>
                  </a:lnTo>
                  <a:lnTo>
                    <a:pt x="60" y="197"/>
                  </a:lnTo>
                  <a:lnTo>
                    <a:pt x="64" y="195"/>
                  </a:lnTo>
                  <a:lnTo>
                    <a:pt x="69" y="190"/>
                  </a:lnTo>
                  <a:lnTo>
                    <a:pt x="78" y="182"/>
                  </a:lnTo>
                  <a:lnTo>
                    <a:pt x="85" y="169"/>
                  </a:lnTo>
                  <a:lnTo>
                    <a:pt x="91" y="155"/>
                  </a:lnTo>
                  <a:lnTo>
                    <a:pt x="96" y="138"/>
                  </a:lnTo>
                  <a:lnTo>
                    <a:pt x="99" y="120"/>
                  </a:lnTo>
                  <a:lnTo>
                    <a:pt x="99" y="99"/>
                  </a:lnTo>
                  <a:lnTo>
                    <a:pt x="99" y="80"/>
                  </a:lnTo>
                  <a:lnTo>
                    <a:pt x="96" y="60"/>
                  </a:lnTo>
                  <a:lnTo>
                    <a:pt x="91" y="44"/>
                  </a:lnTo>
                  <a:lnTo>
                    <a:pt x="85" y="29"/>
                  </a:lnTo>
                  <a:lnTo>
                    <a:pt x="78" y="16"/>
                  </a:lnTo>
                  <a:lnTo>
                    <a:pt x="69" y="8"/>
                  </a:lnTo>
                  <a:lnTo>
                    <a:pt x="64" y="5"/>
                  </a:lnTo>
                  <a:lnTo>
                    <a:pt x="60" y="2"/>
                  </a:lnTo>
                  <a:lnTo>
                    <a:pt x="54" y="0"/>
                  </a:lnTo>
                  <a:lnTo>
                    <a:pt x="49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34"/>
            <p:cNvSpPr>
              <a:spLocks/>
            </p:cNvSpPr>
            <p:nvPr/>
          </p:nvSpPr>
          <p:spPr bwMode="auto">
            <a:xfrm>
              <a:off x="2105" y="3061"/>
              <a:ext cx="55" cy="105"/>
            </a:xfrm>
            <a:custGeom>
              <a:avLst/>
              <a:gdLst>
                <a:gd name="T0" fmla="*/ 9 w 55"/>
                <a:gd name="T1" fmla="*/ 104 h 105"/>
                <a:gd name="T2" fmla="*/ 10 w 55"/>
                <a:gd name="T3" fmla="*/ 85 h 105"/>
                <a:gd name="T4" fmla="*/ 13 w 55"/>
                <a:gd name="T5" fmla="*/ 67 h 105"/>
                <a:gd name="T6" fmla="*/ 18 w 55"/>
                <a:gd name="T7" fmla="*/ 51 h 105"/>
                <a:gd name="T8" fmla="*/ 23 w 55"/>
                <a:gd name="T9" fmla="*/ 36 h 105"/>
                <a:gd name="T10" fmla="*/ 30 w 55"/>
                <a:gd name="T11" fmla="*/ 25 h 105"/>
                <a:gd name="T12" fmla="*/ 38 w 55"/>
                <a:gd name="T13" fmla="*/ 15 h 105"/>
                <a:gd name="T14" fmla="*/ 43 w 55"/>
                <a:gd name="T15" fmla="*/ 13 h 105"/>
                <a:gd name="T16" fmla="*/ 46 w 55"/>
                <a:gd name="T17" fmla="*/ 10 h 105"/>
                <a:gd name="T18" fmla="*/ 51 w 55"/>
                <a:gd name="T19" fmla="*/ 10 h 105"/>
                <a:gd name="T20" fmla="*/ 54 w 55"/>
                <a:gd name="T21" fmla="*/ 8 h 105"/>
                <a:gd name="T22" fmla="*/ 54 w 55"/>
                <a:gd name="T23" fmla="*/ 0 h 105"/>
                <a:gd name="T24" fmla="*/ 49 w 55"/>
                <a:gd name="T25" fmla="*/ 2 h 105"/>
                <a:gd name="T26" fmla="*/ 43 w 55"/>
                <a:gd name="T27" fmla="*/ 4 h 105"/>
                <a:gd name="T28" fmla="*/ 38 w 55"/>
                <a:gd name="T29" fmla="*/ 5 h 105"/>
                <a:gd name="T30" fmla="*/ 33 w 55"/>
                <a:gd name="T31" fmla="*/ 10 h 105"/>
                <a:gd name="T32" fmla="*/ 23 w 55"/>
                <a:gd name="T33" fmla="*/ 20 h 105"/>
                <a:gd name="T34" fmla="*/ 15 w 55"/>
                <a:gd name="T35" fmla="*/ 33 h 105"/>
                <a:gd name="T36" fmla="*/ 10 w 55"/>
                <a:gd name="T37" fmla="*/ 47 h 105"/>
                <a:gd name="T38" fmla="*/ 5 w 55"/>
                <a:gd name="T39" fmla="*/ 65 h 105"/>
                <a:gd name="T40" fmla="*/ 2 w 55"/>
                <a:gd name="T41" fmla="*/ 85 h 105"/>
                <a:gd name="T42" fmla="*/ 0 w 55"/>
                <a:gd name="T43" fmla="*/ 104 h 105"/>
                <a:gd name="T44" fmla="*/ 9 w 55"/>
                <a:gd name="T45" fmla="*/ 104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5"/>
                <a:gd name="T70" fmla="*/ 0 h 105"/>
                <a:gd name="T71" fmla="*/ 55 w 55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5" h="105">
                  <a:moveTo>
                    <a:pt x="9" y="104"/>
                  </a:moveTo>
                  <a:lnTo>
                    <a:pt x="10" y="85"/>
                  </a:lnTo>
                  <a:lnTo>
                    <a:pt x="13" y="67"/>
                  </a:lnTo>
                  <a:lnTo>
                    <a:pt x="18" y="51"/>
                  </a:lnTo>
                  <a:lnTo>
                    <a:pt x="23" y="36"/>
                  </a:lnTo>
                  <a:lnTo>
                    <a:pt x="30" y="25"/>
                  </a:lnTo>
                  <a:lnTo>
                    <a:pt x="38" y="15"/>
                  </a:lnTo>
                  <a:lnTo>
                    <a:pt x="43" y="13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4" y="8"/>
                  </a:lnTo>
                  <a:lnTo>
                    <a:pt x="54" y="0"/>
                  </a:lnTo>
                  <a:lnTo>
                    <a:pt x="49" y="2"/>
                  </a:lnTo>
                  <a:lnTo>
                    <a:pt x="43" y="4"/>
                  </a:lnTo>
                  <a:lnTo>
                    <a:pt x="38" y="5"/>
                  </a:lnTo>
                  <a:lnTo>
                    <a:pt x="33" y="10"/>
                  </a:lnTo>
                  <a:lnTo>
                    <a:pt x="23" y="20"/>
                  </a:lnTo>
                  <a:lnTo>
                    <a:pt x="15" y="33"/>
                  </a:lnTo>
                  <a:lnTo>
                    <a:pt x="10" y="47"/>
                  </a:lnTo>
                  <a:lnTo>
                    <a:pt x="5" y="65"/>
                  </a:lnTo>
                  <a:lnTo>
                    <a:pt x="2" y="85"/>
                  </a:lnTo>
                  <a:lnTo>
                    <a:pt x="0" y="104"/>
                  </a:lnTo>
                  <a:lnTo>
                    <a:pt x="9" y="1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35"/>
            <p:cNvSpPr>
              <a:spLocks/>
            </p:cNvSpPr>
            <p:nvPr/>
          </p:nvSpPr>
          <p:spPr bwMode="auto">
            <a:xfrm>
              <a:off x="2105" y="3165"/>
              <a:ext cx="55" cy="105"/>
            </a:xfrm>
            <a:custGeom>
              <a:avLst/>
              <a:gdLst>
                <a:gd name="T0" fmla="*/ 54 w 55"/>
                <a:gd name="T1" fmla="*/ 96 h 105"/>
                <a:gd name="T2" fmla="*/ 51 w 55"/>
                <a:gd name="T3" fmla="*/ 95 h 105"/>
                <a:gd name="T4" fmla="*/ 46 w 55"/>
                <a:gd name="T5" fmla="*/ 95 h 105"/>
                <a:gd name="T6" fmla="*/ 43 w 55"/>
                <a:gd name="T7" fmla="*/ 91 h 105"/>
                <a:gd name="T8" fmla="*/ 38 w 55"/>
                <a:gd name="T9" fmla="*/ 90 h 105"/>
                <a:gd name="T10" fmla="*/ 30 w 55"/>
                <a:gd name="T11" fmla="*/ 80 h 105"/>
                <a:gd name="T12" fmla="*/ 23 w 55"/>
                <a:gd name="T13" fmla="*/ 69 h 105"/>
                <a:gd name="T14" fmla="*/ 18 w 55"/>
                <a:gd name="T15" fmla="*/ 56 h 105"/>
                <a:gd name="T16" fmla="*/ 13 w 55"/>
                <a:gd name="T17" fmla="*/ 38 h 105"/>
                <a:gd name="T18" fmla="*/ 10 w 55"/>
                <a:gd name="T19" fmla="*/ 20 h 105"/>
                <a:gd name="T20" fmla="*/ 9 w 55"/>
                <a:gd name="T21" fmla="*/ 0 h 105"/>
                <a:gd name="T22" fmla="*/ 0 w 55"/>
                <a:gd name="T23" fmla="*/ 0 h 105"/>
                <a:gd name="T24" fmla="*/ 2 w 55"/>
                <a:gd name="T25" fmla="*/ 21 h 105"/>
                <a:gd name="T26" fmla="*/ 5 w 55"/>
                <a:gd name="T27" fmla="*/ 41 h 105"/>
                <a:gd name="T28" fmla="*/ 10 w 55"/>
                <a:gd name="T29" fmla="*/ 57 h 105"/>
                <a:gd name="T30" fmla="*/ 15 w 55"/>
                <a:gd name="T31" fmla="*/ 73 h 105"/>
                <a:gd name="T32" fmla="*/ 23 w 55"/>
                <a:gd name="T33" fmla="*/ 85 h 105"/>
                <a:gd name="T34" fmla="*/ 33 w 55"/>
                <a:gd name="T35" fmla="*/ 95 h 105"/>
                <a:gd name="T36" fmla="*/ 38 w 55"/>
                <a:gd name="T37" fmla="*/ 99 h 105"/>
                <a:gd name="T38" fmla="*/ 43 w 55"/>
                <a:gd name="T39" fmla="*/ 101 h 105"/>
                <a:gd name="T40" fmla="*/ 49 w 55"/>
                <a:gd name="T41" fmla="*/ 103 h 105"/>
                <a:gd name="T42" fmla="*/ 54 w 55"/>
                <a:gd name="T43" fmla="*/ 104 h 105"/>
                <a:gd name="T44" fmla="*/ 54 w 55"/>
                <a:gd name="T45" fmla="*/ 96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5"/>
                <a:gd name="T70" fmla="*/ 0 h 105"/>
                <a:gd name="T71" fmla="*/ 55 w 55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5" h="105">
                  <a:moveTo>
                    <a:pt x="54" y="96"/>
                  </a:moveTo>
                  <a:lnTo>
                    <a:pt x="51" y="95"/>
                  </a:lnTo>
                  <a:lnTo>
                    <a:pt x="46" y="95"/>
                  </a:lnTo>
                  <a:lnTo>
                    <a:pt x="43" y="91"/>
                  </a:lnTo>
                  <a:lnTo>
                    <a:pt x="38" y="90"/>
                  </a:lnTo>
                  <a:lnTo>
                    <a:pt x="30" y="80"/>
                  </a:lnTo>
                  <a:lnTo>
                    <a:pt x="23" y="69"/>
                  </a:lnTo>
                  <a:lnTo>
                    <a:pt x="18" y="56"/>
                  </a:lnTo>
                  <a:lnTo>
                    <a:pt x="13" y="38"/>
                  </a:lnTo>
                  <a:lnTo>
                    <a:pt x="10" y="20"/>
                  </a:lnTo>
                  <a:lnTo>
                    <a:pt x="9" y="0"/>
                  </a:lnTo>
                  <a:lnTo>
                    <a:pt x="0" y="0"/>
                  </a:lnTo>
                  <a:lnTo>
                    <a:pt x="2" y="21"/>
                  </a:lnTo>
                  <a:lnTo>
                    <a:pt x="5" y="41"/>
                  </a:lnTo>
                  <a:lnTo>
                    <a:pt x="10" y="57"/>
                  </a:lnTo>
                  <a:lnTo>
                    <a:pt x="15" y="73"/>
                  </a:lnTo>
                  <a:lnTo>
                    <a:pt x="23" y="85"/>
                  </a:lnTo>
                  <a:lnTo>
                    <a:pt x="33" y="95"/>
                  </a:lnTo>
                  <a:lnTo>
                    <a:pt x="38" y="99"/>
                  </a:lnTo>
                  <a:lnTo>
                    <a:pt x="43" y="101"/>
                  </a:lnTo>
                  <a:lnTo>
                    <a:pt x="49" y="103"/>
                  </a:lnTo>
                  <a:lnTo>
                    <a:pt x="54" y="104"/>
                  </a:lnTo>
                  <a:lnTo>
                    <a:pt x="54" y="9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36"/>
            <p:cNvSpPr>
              <a:spLocks/>
            </p:cNvSpPr>
            <p:nvPr/>
          </p:nvSpPr>
          <p:spPr bwMode="auto">
            <a:xfrm>
              <a:off x="2159" y="3165"/>
              <a:ext cx="56" cy="105"/>
            </a:xfrm>
            <a:custGeom>
              <a:avLst/>
              <a:gdLst>
                <a:gd name="T0" fmla="*/ 47 w 56"/>
                <a:gd name="T1" fmla="*/ 0 h 105"/>
                <a:gd name="T2" fmla="*/ 46 w 56"/>
                <a:gd name="T3" fmla="*/ 20 h 105"/>
                <a:gd name="T4" fmla="*/ 42 w 56"/>
                <a:gd name="T5" fmla="*/ 38 h 105"/>
                <a:gd name="T6" fmla="*/ 37 w 56"/>
                <a:gd name="T7" fmla="*/ 56 h 105"/>
                <a:gd name="T8" fmla="*/ 33 w 56"/>
                <a:gd name="T9" fmla="*/ 69 h 105"/>
                <a:gd name="T10" fmla="*/ 24 w 56"/>
                <a:gd name="T11" fmla="*/ 80 h 105"/>
                <a:gd name="T12" fmla="*/ 18 w 56"/>
                <a:gd name="T13" fmla="*/ 90 h 105"/>
                <a:gd name="T14" fmla="*/ 13 w 56"/>
                <a:gd name="T15" fmla="*/ 91 h 105"/>
                <a:gd name="T16" fmla="*/ 10 w 56"/>
                <a:gd name="T17" fmla="*/ 95 h 105"/>
                <a:gd name="T18" fmla="*/ 5 w 56"/>
                <a:gd name="T19" fmla="*/ 95 h 105"/>
                <a:gd name="T20" fmla="*/ 0 w 56"/>
                <a:gd name="T21" fmla="*/ 96 h 105"/>
                <a:gd name="T22" fmla="*/ 0 w 56"/>
                <a:gd name="T23" fmla="*/ 104 h 105"/>
                <a:gd name="T24" fmla="*/ 7 w 56"/>
                <a:gd name="T25" fmla="*/ 103 h 105"/>
                <a:gd name="T26" fmla="*/ 13 w 56"/>
                <a:gd name="T27" fmla="*/ 101 h 105"/>
                <a:gd name="T28" fmla="*/ 18 w 56"/>
                <a:gd name="T29" fmla="*/ 99 h 105"/>
                <a:gd name="T30" fmla="*/ 23 w 56"/>
                <a:gd name="T31" fmla="*/ 95 h 105"/>
                <a:gd name="T32" fmla="*/ 33 w 56"/>
                <a:gd name="T33" fmla="*/ 85 h 105"/>
                <a:gd name="T34" fmla="*/ 41 w 56"/>
                <a:gd name="T35" fmla="*/ 73 h 105"/>
                <a:gd name="T36" fmla="*/ 46 w 56"/>
                <a:gd name="T37" fmla="*/ 57 h 105"/>
                <a:gd name="T38" fmla="*/ 50 w 56"/>
                <a:gd name="T39" fmla="*/ 41 h 105"/>
                <a:gd name="T40" fmla="*/ 54 w 56"/>
                <a:gd name="T41" fmla="*/ 21 h 105"/>
                <a:gd name="T42" fmla="*/ 55 w 56"/>
                <a:gd name="T43" fmla="*/ 0 h 105"/>
                <a:gd name="T44" fmla="*/ 47 w 56"/>
                <a:gd name="T45" fmla="*/ 0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"/>
                <a:gd name="T70" fmla="*/ 0 h 105"/>
                <a:gd name="T71" fmla="*/ 56 w 56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" h="105">
                  <a:moveTo>
                    <a:pt x="47" y="0"/>
                  </a:moveTo>
                  <a:lnTo>
                    <a:pt x="46" y="20"/>
                  </a:lnTo>
                  <a:lnTo>
                    <a:pt x="42" y="38"/>
                  </a:lnTo>
                  <a:lnTo>
                    <a:pt x="37" y="56"/>
                  </a:lnTo>
                  <a:lnTo>
                    <a:pt x="33" y="69"/>
                  </a:lnTo>
                  <a:lnTo>
                    <a:pt x="24" y="80"/>
                  </a:lnTo>
                  <a:lnTo>
                    <a:pt x="18" y="90"/>
                  </a:lnTo>
                  <a:lnTo>
                    <a:pt x="13" y="91"/>
                  </a:lnTo>
                  <a:lnTo>
                    <a:pt x="10" y="95"/>
                  </a:lnTo>
                  <a:lnTo>
                    <a:pt x="5" y="95"/>
                  </a:lnTo>
                  <a:lnTo>
                    <a:pt x="0" y="96"/>
                  </a:lnTo>
                  <a:lnTo>
                    <a:pt x="0" y="104"/>
                  </a:lnTo>
                  <a:lnTo>
                    <a:pt x="7" y="103"/>
                  </a:lnTo>
                  <a:lnTo>
                    <a:pt x="13" y="101"/>
                  </a:lnTo>
                  <a:lnTo>
                    <a:pt x="18" y="99"/>
                  </a:lnTo>
                  <a:lnTo>
                    <a:pt x="23" y="95"/>
                  </a:lnTo>
                  <a:lnTo>
                    <a:pt x="33" y="85"/>
                  </a:lnTo>
                  <a:lnTo>
                    <a:pt x="41" y="73"/>
                  </a:lnTo>
                  <a:lnTo>
                    <a:pt x="46" y="57"/>
                  </a:lnTo>
                  <a:lnTo>
                    <a:pt x="50" y="41"/>
                  </a:lnTo>
                  <a:lnTo>
                    <a:pt x="54" y="21"/>
                  </a:lnTo>
                  <a:lnTo>
                    <a:pt x="55" y="0"/>
                  </a:lnTo>
                  <a:lnTo>
                    <a:pt x="4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137"/>
            <p:cNvSpPr>
              <a:spLocks/>
            </p:cNvSpPr>
            <p:nvPr/>
          </p:nvSpPr>
          <p:spPr bwMode="auto">
            <a:xfrm>
              <a:off x="2159" y="3061"/>
              <a:ext cx="56" cy="105"/>
            </a:xfrm>
            <a:custGeom>
              <a:avLst/>
              <a:gdLst>
                <a:gd name="T0" fmla="*/ 0 w 56"/>
                <a:gd name="T1" fmla="*/ 8 h 105"/>
                <a:gd name="T2" fmla="*/ 5 w 56"/>
                <a:gd name="T3" fmla="*/ 10 h 105"/>
                <a:gd name="T4" fmla="*/ 10 w 56"/>
                <a:gd name="T5" fmla="*/ 10 h 105"/>
                <a:gd name="T6" fmla="*/ 13 w 56"/>
                <a:gd name="T7" fmla="*/ 13 h 105"/>
                <a:gd name="T8" fmla="*/ 18 w 56"/>
                <a:gd name="T9" fmla="*/ 15 h 105"/>
                <a:gd name="T10" fmla="*/ 24 w 56"/>
                <a:gd name="T11" fmla="*/ 25 h 105"/>
                <a:gd name="T12" fmla="*/ 33 w 56"/>
                <a:gd name="T13" fmla="*/ 36 h 105"/>
                <a:gd name="T14" fmla="*/ 37 w 56"/>
                <a:gd name="T15" fmla="*/ 51 h 105"/>
                <a:gd name="T16" fmla="*/ 42 w 56"/>
                <a:gd name="T17" fmla="*/ 67 h 105"/>
                <a:gd name="T18" fmla="*/ 46 w 56"/>
                <a:gd name="T19" fmla="*/ 85 h 105"/>
                <a:gd name="T20" fmla="*/ 47 w 56"/>
                <a:gd name="T21" fmla="*/ 104 h 105"/>
                <a:gd name="T22" fmla="*/ 55 w 56"/>
                <a:gd name="T23" fmla="*/ 104 h 105"/>
                <a:gd name="T24" fmla="*/ 54 w 56"/>
                <a:gd name="T25" fmla="*/ 85 h 105"/>
                <a:gd name="T26" fmla="*/ 50 w 56"/>
                <a:gd name="T27" fmla="*/ 65 h 105"/>
                <a:gd name="T28" fmla="*/ 46 w 56"/>
                <a:gd name="T29" fmla="*/ 47 h 105"/>
                <a:gd name="T30" fmla="*/ 41 w 56"/>
                <a:gd name="T31" fmla="*/ 33 h 105"/>
                <a:gd name="T32" fmla="*/ 33 w 56"/>
                <a:gd name="T33" fmla="*/ 20 h 105"/>
                <a:gd name="T34" fmla="*/ 23 w 56"/>
                <a:gd name="T35" fmla="*/ 10 h 105"/>
                <a:gd name="T36" fmla="*/ 18 w 56"/>
                <a:gd name="T37" fmla="*/ 5 h 105"/>
                <a:gd name="T38" fmla="*/ 13 w 56"/>
                <a:gd name="T39" fmla="*/ 4 h 105"/>
                <a:gd name="T40" fmla="*/ 7 w 56"/>
                <a:gd name="T41" fmla="*/ 2 h 105"/>
                <a:gd name="T42" fmla="*/ 0 w 56"/>
                <a:gd name="T43" fmla="*/ 0 h 105"/>
                <a:gd name="T44" fmla="*/ 0 w 56"/>
                <a:gd name="T45" fmla="*/ 8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"/>
                <a:gd name="T70" fmla="*/ 0 h 105"/>
                <a:gd name="T71" fmla="*/ 56 w 56"/>
                <a:gd name="T72" fmla="*/ 105 h 10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" h="105">
                  <a:moveTo>
                    <a:pt x="0" y="8"/>
                  </a:moveTo>
                  <a:lnTo>
                    <a:pt x="5" y="10"/>
                  </a:lnTo>
                  <a:lnTo>
                    <a:pt x="10" y="10"/>
                  </a:lnTo>
                  <a:lnTo>
                    <a:pt x="13" y="13"/>
                  </a:lnTo>
                  <a:lnTo>
                    <a:pt x="18" y="15"/>
                  </a:lnTo>
                  <a:lnTo>
                    <a:pt x="24" y="25"/>
                  </a:lnTo>
                  <a:lnTo>
                    <a:pt x="33" y="36"/>
                  </a:lnTo>
                  <a:lnTo>
                    <a:pt x="37" y="51"/>
                  </a:lnTo>
                  <a:lnTo>
                    <a:pt x="42" y="67"/>
                  </a:lnTo>
                  <a:lnTo>
                    <a:pt x="46" y="85"/>
                  </a:lnTo>
                  <a:lnTo>
                    <a:pt x="47" y="104"/>
                  </a:lnTo>
                  <a:lnTo>
                    <a:pt x="55" y="104"/>
                  </a:lnTo>
                  <a:lnTo>
                    <a:pt x="54" y="85"/>
                  </a:lnTo>
                  <a:lnTo>
                    <a:pt x="50" y="65"/>
                  </a:lnTo>
                  <a:lnTo>
                    <a:pt x="46" y="47"/>
                  </a:lnTo>
                  <a:lnTo>
                    <a:pt x="41" y="33"/>
                  </a:lnTo>
                  <a:lnTo>
                    <a:pt x="33" y="20"/>
                  </a:lnTo>
                  <a:lnTo>
                    <a:pt x="23" y="10"/>
                  </a:lnTo>
                  <a:lnTo>
                    <a:pt x="18" y="5"/>
                  </a:lnTo>
                  <a:lnTo>
                    <a:pt x="13" y="4"/>
                  </a:lnTo>
                  <a:lnTo>
                    <a:pt x="7" y="2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138"/>
            <p:cNvSpPr>
              <a:spLocks/>
            </p:cNvSpPr>
            <p:nvPr/>
          </p:nvSpPr>
          <p:spPr bwMode="auto">
            <a:xfrm>
              <a:off x="3515" y="2465"/>
              <a:ext cx="149" cy="207"/>
            </a:xfrm>
            <a:custGeom>
              <a:avLst/>
              <a:gdLst>
                <a:gd name="T0" fmla="*/ 75 w 149"/>
                <a:gd name="T1" fmla="*/ 0 h 207"/>
                <a:gd name="T2" fmla="*/ 67 w 149"/>
                <a:gd name="T3" fmla="*/ 1 h 207"/>
                <a:gd name="T4" fmla="*/ 59 w 149"/>
                <a:gd name="T5" fmla="*/ 3 h 207"/>
                <a:gd name="T6" fmla="*/ 52 w 149"/>
                <a:gd name="T7" fmla="*/ 5 h 207"/>
                <a:gd name="T8" fmla="*/ 46 w 149"/>
                <a:gd name="T9" fmla="*/ 8 h 207"/>
                <a:gd name="T10" fmla="*/ 39 w 149"/>
                <a:gd name="T11" fmla="*/ 13 h 207"/>
                <a:gd name="T12" fmla="*/ 33 w 149"/>
                <a:gd name="T13" fmla="*/ 18 h 207"/>
                <a:gd name="T14" fmla="*/ 28 w 149"/>
                <a:gd name="T15" fmla="*/ 24 h 207"/>
                <a:gd name="T16" fmla="*/ 22 w 149"/>
                <a:gd name="T17" fmla="*/ 31 h 207"/>
                <a:gd name="T18" fmla="*/ 13 w 149"/>
                <a:gd name="T19" fmla="*/ 47 h 207"/>
                <a:gd name="T20" fmla="*/ 5 w 149"/>
                <a:gd name="T21" fmla="*/ 63 h 207"/>
                <a:gd name="T22" fmla="*/ 2 w 149"/>
                <a:gd name="T23" fmla="*/ 83 h 207"/>
                <a:gd name="T24" fmla="*/ 0 w 149"/>
                <a:gd name="T25" fmla="*/ 104 h 207"/>
                <a:gd name="T26" fmla="*/ 2 w 149"/>
                <a:gd name="T27" fmla="*/ 125 h 207"/>
                <a:gd name="T28" fmla="*/ 5 w 149"/>
                <a:gd name="T29" fmla="*/ 144 h 207"/>
                <a:gd name="T30" fmla="*/ 13 w 149"/>
                <a:gd name="T31" fmla="*/ 161 h 207"/>
                <a:gd name="T32" fmla="*/ 22 w 149"/>
                <a:gd name="T33" fmla="*/ 177 h 207"/>
                <a:gd name="T34" fmla="*/ 28 w 149"/>
                <a:gd name="T35" fmla="*/ 183 h 207"/>
                <a:gd name="T36" fmla="*/ 33 w 149"/>
                <a:gd name="T37" fmla="*/ 190 h 207"/>
                <a:gd name="T38" fmla="*/ 39 w 149"/>
                <a:gd name="T39" fmla="*/ 195 h 207"/>
                <a:gd name="T40" fmla="*/ 46 w 149"/>
                <a:gd name="T41" fmla="*/ 198 h 207"/>
                <a:gd name="T42" fmla="*/ 52 w 149"/>
                <a:gd name="T43" fmla="*/ 203 h 207"/>
                <a:gd name="T44" fmla="*/ 59 w 149"/>
                <a:gd name="T45" fmla="*/ 204 h 207"/>
                <a:gd name="T46" fmla="*/ 67 w 149"/>
                <a:gd name="T47" fmla="*/ 206 h 207"/>
                <a:gd name="T48" fmla="*/ 75 w 149"/>
                <a:gd name="T49" fmla="*/ 206 h 207"/>
                <a:gd name="T50" fmla="*/ 82 w 149"/>
                <a:gd name="T51" fmla="*/ 206 h 207"/>
                <a:gd name="T52" fmla="*/ 90 w 149"/>
                <a:gd name="T53" fmla="*/ 204 h 207"/>
                <a:gd name="T54" fmla="*/ 96 w 149"/>
                <a:gd name="T55" fmla="*/ 203 h 207"/>
                <a:gd name="T56" fmla="*/ 103 w 149"/>
                <a:gd name="T57" fmla="*/ 198 h 207"/>
                <a:gd name="T58" fmla="*/ 109 w 149"/>
                <a:gd name="T59" fmla="*/ 195 h 207"/>
                <a:gd name="T60" fmla="*/ 116 w 149"/>
                <a:gd name="T61" fmla="*/ 190 h 207"/>
                <a:gd name="T62" fmla="*/ 121 w 149"/>
                <a:gd name="T63" fmla="*/ 183 h 207"/>
                <a:gd name="T64" fmla="*/ 127 w 149"/>
                <a:gd name="T65" fmla="*/ 177 h 207"/>
                <a:gd name="T66" fmla="*/ 135 w 149"/>
                <a:gd name="T67" fmla="*/ 161 h 207"/>
                <a:gd name="T68" fmla="*/ 143 w 149"/>
                <a:gd name="T69" fmla="*/ 144 h 207"/>
                <a:gd name="T70" fmla="*/ 147 w 149"/>
                <a:gd name="T71" fmla="*/ 125 h 207"/>
                <a:gd name="T72" fmla="*/ 148 w 149"/>
                <a:gd name="T73" fmla="*/ 104 h 207"/>
                <a:gd name="T74" fmla="*/ 147 w 149"/>
                <a:gd name="T75" fmla="*/ 83 h 207"/>
                <a:gd name="T76" fmla="*/ 143 w 149"/>
                <a:gd name="T77" fmla="*/ 63 h 207"/>
                <a:gd name="T78" fmla="*/ 135 w 149"/>
                <a:gd name="T79" fmla="*/ 47 h 207"/>
                <a:gd name="T80" fmla="*/ 127 w 149"/>
                <a:gd name="T81" fmla="*/ 31 h 207"/>
                <a:gd name="T82" fmla="*/ 121 w 149"/>
                <a:gd name="T83" fmla="*/ 24 h 207"/>
                <a:gd name="T84" fmla="*/ 116 w 149"/>
                <a:gd name="T85" fmla="*/ 18 h 207"/>
                <a:gd name="T86" fmla="*/ 109 w 149"/>
                <a:gd name="T87" fmla="*/ 13 h 207"/>
                <a:gd name="T88" fmla="*/ 103 w 149"/>
                <a:gd name="T89" fmla="*/ 8 h 207"/>
                <a:gd name="T90" fmla="*/ 96 w 149"/>
                <a:gd name="T91" fmla="*/ 5 h 207"/>
                <a:gd name="T92" fmla="*/ 90 w 149"/>
                <a:gd name="T93" fmla="*/ 3 h 207"/>
                <a:gd name="T94" fmla="*/ 82 w 149"/>
                <a:gd name="T95" fmla="*/ 1 h 207"/>
                <a:gd name="T96" fmla="*/ 75 w 149"/>
                <a:gd name="T97" fmla="*/ 0 h 20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9"/>
                <a:gd name="T148" fmla="*/ 0 h 207"/>
                <a:gd name="T149" fmla="*/ 149 w 149"/>
                <a:gd name="T150" fmla="*/ 207 h 20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9" h="207">
                  <a:moveTo>
                    <a:pt x="75" y="0"/>
                  </a:moveTo>
                  <a:lnTo>
                    <a:pt x="67" y="1"/>
                  </a:lnTo>
                  <a:lnTo>
                    <a:pt x="59" y="3"/>
                  </a:lnTo>
                  <a:lnTo>
                    <a:pt x="52" y="5"/>
                  </a:lnTo>
                  <a:lnTo>
                    <a:pt x="46" y="8"/>
                  </a:lnTo>
                  <a:lnTo>
                    <a:pt x="39" y="13"/>
                  </a:lnTo>
                  <a:lnTo>
                    <a:pt x="33" y="18"/>
                  </a:lnTo>
                  <a:lnTo>
                    <a:pt x="28" y="24"/>
                  </a:lnTo>
                  <a:lnTo>
                    <a:pt x="22" y="31"/>
                  </a:lnTo>
                  <a:lnTo>
                    <a:pt x="13" y="47"/>
                  </a:lnTo>
                  <a:lnTo>
                    <a:pt x="5" y="63"/>
                  </a:lnTo>
                  <a:lnTo>
                    <a:pt x="2" y="83"/>
                  </a:lnTo>
                  <a:lnTo>
                    <a:pt x="0" y="104"/>
                  </a:lnTo>
                  <a:lnTo>
                    <a:pt x="2" y="125"/>
                  </a:lnTo>
                  <a:lnTo>
                    <a:pt x="5" y="144"/>
                  </a:lnTo>
                  <a:lnTo>
                    <a:pt x="13" y="161"/>
                  </a:lnTo>
                  <a:lnTo>
                    <a:pt x="22" y="177"/>
                  </a:lnTo>
                  <a:lnTo>
                    <a:pt x="28" y="183"/>
                  </a:lnTo>
                  <a:lnTo>
                    <a:pt x="33" y="190"/>
                  </a:lnTo>
                  <a:lnTo>
                    <a:pt x="39" y="195"/>
                  </a:lnTo>
                  <a:lnTo>
                    <a:pt x="46" y="198"/>
                  </a:lnTo>
                  <a:lnTo>
                    <a:pt x="52" y="203"/>
                  </a:lnTo>
                  <a:lnTo>
                    <a:pt x="59" y="204"/>
                  </a:lnTo>
                  <a:lnTo>
                    <a:pt x="67" y="206"/>
                  </a:lnTo>
                  <a:lnTo>
                    <a:pt x="75" y="206"/>
                  </a:lnTo>
                  <a:lnTo>
                    <a:pt x="82" y="206"/>
                  </a:lnTo>
                  <a:lnTo>
                    <a:pt x="90" y="204"/>
                  </a:lnTo>
                  <a:lnTo>
                    <a:pt x="96" y="203"/>
                  </a:lnTo>
                  <a:lnTo>
                    <a:pt x="103" y="198"/>
                  </a:lnTo>
                  <a:lnTo>
                    <a:pt x="109" y="195"/>
                  </a:lnTo>
                  <a:lnTo>
                    <a:pt x="116" y="190"/>
                  </a:lnTo>
                  <a:lnTo>
                    <a:pt x="121" y="183"/>
                  </a:lnTo>
                  <a:lnTo>
                    <a:pt x="127" y="177"/>
                  </a:lnTo>
                  <a:lnTo>
                    <a:pt x="135" y="161"/>
                  </a:lnTo>
                  <a:lnTo>
                    <a:pt x="143" y="144"/>
                  </a:lnTo>
                  <a:lnTo>
                    <a:pt x="147" y="125"/>
                  </a:lnTo>
                  <a:lnTo>
                    <a:pt x="148" y="104"/>
                  </a:lnTo>
                  <a:lnTo>
                    <a:pt x="147" y="83"/>
                  </a:lnTo>
                  <a:lnTo>
                    <a:pt x="143" y="63"/>
                  </a:lnTo>
                  <a:lnTo>
                    <a:pt x="135" y="47"/>
                  </a:lnTo>
                  <a:lnTo>
                    <a:pt x="127" y="31"/>
                  </a:lnTo>
                  <a:lnTo>
                    <a:pt x="121" y="24"/>
                  </a:lnTo>
                  <a:lnTo>
                    <a:pt x="116" y="18"/>
                  </a:lnTo>
                  <a:lnTo>
                    <a:pt x="109" y="13"/>
                  </a:lnTo>
                  <a:lnTo>
                    <a:pt x="103" y="8"/>
                  </a:lnTo>
                  <a:lnTo>
                    <a:pt x="96" y="5"/>
                  </a:lnTo>
                  <a:lnTo>
                    <a:pt x="90" y="3"/>
                  </a:lnTo>
                  <a:lnTo>
                    <a:pt x="82" y="1"/>
                  </a:lnTo>
                  <a:lnTo>
                    <a:pt x="7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139"/>
            <p:cNvSpPr>
              <a:spLocks/>
            </p:cNvSpPr>
            <p:nvPr/>
          </p:nvSpPr>
          <p:spPr bwMode="auto">
            <a:xfrm>
              <a:off x="3589" y="2494"/>
              <a:ext cx="75" cy="150"/>
            </a:xfrm>
            <a:custGeom>
              <a:avLst/>
              <a:gdLst>
                <a:gd name="T0" fmla="*/ 37 w 75"/>
                <a:gd name="T1" fmla="*/ 0 h 150"/>
                <a:gd name="T2" fmla="*/ 29 w 75"/>
                <a:gd name="T3" fmla="*/ 2 h 150"/>
                <a:gd name="T4" fmla="*/ 22 w 75"/>
                <a:gd name="T5" fmla="*/ 5 h 150"/>
                <a:gd name="T6" fmla="*/ 16 w 75"/>
                <a:gd name="T7" fmla="*/ 13 h 150"/>
                <a:gd name="T8" fmla="*/ 11 w 75"/>
                <a:gd name="T9" fmla="*/ 21 h 150"/>
                <a:gd name="T10" fmla="*/ 6 w 75"/>
                <a:gd name="T11" fmla="*/ 32 h 150"/>
                <a:gd name="T12" fmla="*/ 3 w 75"/>
                <a:gd name="T13" fmla="*/ 45 h 150"/>
                <a:gd name="T14" fmla="*/ 0 w 75"/>
                <a:gd name="T15" fmla="*/ 60 h 150"/>
                <a:gd name="T16" fmla="*/ 0 w 75"/>
                <a:gd name="T17" fmla="*/ 75 h 150"/>
                <a:gd name="T18" fmla="*/ 0 w 75"/>
                <a:gd name="T19" fmla="*/ 89 h 150"/>
                <a:gd name="T20" fmla="*/ 3 w 75"/>
                <a:gd name="T21" fmla="*/ 104 h 150"/>
                <a:gd name="T22" fmla="*/ 6 w 75"/>
                <a:gd name="T23" fmla="*/ 117 h 150"/>
                <a:gd name="T24" fmla="*/ 11 w 75"/>
                <a:gd name="T25" fmla="*/ 128 h 150"/>
                <a:gd name="T26" fmla="*/ 16 w 75"/>
                <a:gd name="T27" fmla="*/ 136 h 150"/>
                <a:gd name="T28" fmla="*/ 22 w 75"/>
                <a:gd name="T29" fmla="*/ 145 h 150"/>
                <a:gd name="T30" fmla="*/ 29 w 75"/>
                <a:gd name="T31" fmla="*/ 148 h 150"/>
                <a:gd name="T32" fmla="*/ 37 w 75"/>
                <a:gd name="T33" fmla="*/ 149 h 150"/>
                <a:gd name="T34" fmla="*/ 43 w 75"/>
                <a:gd name="T35" fmla="*/ 148 h 150"/>
                <a:gd name="T36" fmla="*/ 52 w 75"/>
                <a:gd name="T37" fmla="*/ 145 h 150"/>
                <a:gd name="T38" fmla="*/ 58 w 75"/>
                <a:gd name="T39" fmla="*/ 136 h 150"/>
                <a:gd name="T40" fmla="*/ 63 w 75"/>
                <a:gd name="T41" fmla="*/ 128 h 150"/>
                <a:gd name="T42" fmla="*/ 68 w 75"/>
                <a:gd name="T43" fmla="*/ 117 h 150"/>
                <a:gd name="T44" fmla="*/ 71 w 75"/>
                <a:gd name="T45" fmla="*/ 104 h 150"/>
                <a:gd name="T46" fmla="*/ 74 w 75"/>
                <a:gd name="T47" fmla="*/ 89 h 150"/>
                <a:gd name="T48" fmla="*/ 74 w 75"/>
                <a:gd name="T49" fmla="*/ 75 h 150"/>
                <a:gd name="T50" fmla="*/ 74 w 75"/>
                <a:gd name="T51" fmla="*/ 60 h 150"/>
                <a:gd name="T52" fmla="*/ 71 w 75"/>
                <a:gd name="T53" fmla="*/ 45 h 150"/>
                <a:gd name="T54" fmla="*/ 68 w 75"/>
                <a:gd name="T55" fmla="*/ 32 h 150"/>
                <a:gd name="T56" fmla="*/ 63 w 75"/>
                <a:gd name="T57" fmla="*/ 21 h 150"/>
                <a:gd name="T58" fmla="*/ 58 w 75"/>
                <a:gd name="T59" fmla="*/ 13 h 150"/>
                <a:gd name="T60" fmla="*/ 52 w 75"/>
                <a:gd name="T61" fmla="*/ 5 h 150"/>
                <a:gd name="T62" fmla="*/ 43 w 75"/>
                <a:gd name="T63" fmla="*/ 2 h 150"/>
                <a:gd name="T64" fmla="*/ 37 w 75"/>
                <a:gd name="T65" fmla="*/ 0 h 1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5"/>
                <a:gd name="T100" fmla="*/ 0 h 150"/>
                <a:gd name="T101" fmla="*/ 75 w 75"/>
                <a:gd name="T102" fmla="*/ 150 h 1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5" h="150">
                  <a:moveTo>
                    <a:pt x="37" y="0"/>
                  </a:moveTo>
                  <a:lnTo>
                    <a:pt x="29" y="2"/>
                  </a:lnTo>
                  <a:lnTo>
                    <a:pt x="22" y="5"/>
                  </a:lnTo>
                  <a:lnTo>
                    <a:pt x="16" y="13"/>
                  </a:lnTo>
                  <a:lnTo>
                    <a:pt x="11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3" y="104"/>
                  </a:lnTo>
                  <a:lnTo>
                    <a:pt x="6" y="117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2" y="145"/>
                  </a:lnTo>
                  <a:lnTo>
                    <a:pt x="29" y="148"/>
                  </a:lnTo>
                  <a:lnTo>
                    <a:pt x="37" y="149"/>
                  </a:lnTo>
                  <a:lnTo>
                    <a:pt x="43" y="148"/>
                  </a:lnTo>
                  <a:lnTo>
                    <a:pt x="52" y="145"/>
                  </a:lnTo>
                  <a:lnTo>
                    <a:pt x="58" y="136"/>
                  </a:lnTo>
                  <a:lnTo>
                    <a:pt x="63" y="128"/>
                  </a:lnTo>
                  <a:lnTo>
                    <a:pt x="68" y="117"/>
                  </a:lnTo>
                  <a:lnTo>
                    <a:pt x="71" y="104"/>
                  </a:lnTo>
                  <a:lnTo>
                    <a:pt x="74" y="89"/>
                  </a:lnTo>
                  <a:lnTo>
                    <a:pt x="74" y="75"/>
                  </a:lnTo>
                  <a:lnTo>
                    <a:pt x="74" y="60"/>
                  </a:lnTo>
                  <a:lnTo>
                    <a:pt x="71" y="45"/>
                  </a:lnTo>
                  <a:lnTo>
                    <a:pt x="68" y="32"/>
                  </a:lnTo>
                  <a:lnTo>
                    <a:pt x="63" y="21"/>
                  </a:lnTo>
                  <a:lnTo>
                    <a:pt x="58" y="13"/>
                  </a:lnTo>
                  <a:lnTo>
                    <a:pt x="52" y="5"/>
                  </a:lnTo>
                  <a:lnTo>
                    <a:pt x="43" y="2"/>
                  </a:lnTo>
                  <a:lnTo>
                    <a:pt x="3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140"/>
            <p:cNvSpPr>
              <a:spLocks/>
            </p:cNvSpPr>
            <p:nvPr/>
          </p:nvSpPr>
          <p:spPr bwMode="auto">
            <a:xfrm>
              <a:off x="3589" y="2494"/>
              <a:ext cx="75" cy="150"/>
            </a:xfrm>
            <a:custGeom>
              <a:avLst/>
              <a:gdLst>
                <a:gd name="T0" fmla="*/ 37 w 75"/>
                <a:gd name="T1" fmla="*/ 0 h 150"/>
                <a:gd name="T2" fmla="*/ 29 w 75"/>
                <a:gd name="T3" fmla="*/ 2 h 150"/>
                <a:gd name="T4" fmla="*/ 22 w 75"/>
                <a:gd name="T5" fmla="*/ 5 h 150"/>
                <a:gd name="T6" fmla="*/ 16 w 75"/>
                <a:gd name="T7" fmla="*/ 13 h 150"/>
                <a:gd name="T8" fmla="*/ 11 w 75"/>
                <a:gd name="T9" fmla="*/ 21 h 150"/>
                <a:gd name="T10" fmla="*/ 6 w 75"/>
                <a:gd name="T11" fmla="*/ 32 h 150"/>
                <a:gd name="T12" fmla="*/ 3 w 75"/>
                <a:gd name="T13" fmla="*/ 45 h 150"/>
                <a:gd name="T14" fmla="*/ 0 w 75"/>
                <a:gd name="T15" fmla="*/ 60 h 150"/>
                <a:gd name="T16" fmla="*/ 0 w 75"/>
                <a:gd name="T17" fmla="*/ 75 h 150"/>
                <a:gd name="T18" fmla="*/ 0 w 75"/>
                <a:gd name="T19" fmla="*/ 89 h 150"/>
                <a:gd name="T20" fmla="*/ 3 w 75"/>
                <a:gd name="T21" fmla="*/ 104 h 150"/>
                <a:gd name="T22" fmla="*/ 6 w 75"/>
                <a:gd name="T23" fmla="*/ 117 h 150"/>
                <a:gd name="T24" fmla="*/ 11 w 75"/>
                <a:gd name="T25" fmla="*/ 128 h 150"/>
                <a:gd name="T26" fmla="*/ 16 w 75"/>
                <a:gd name="T27" fmla="*/ 136 h 150"/>
                <a:gd name="T28" fmla="*/ 22 w 75"/>
                <a:gd name="T29" fmla="*/ 145 h 150"/>
                <a:gd name="T30" fmla="*/ 29 w 75"/>
                <a:gd name="T31" fmla="*/ 148 h 150"/>
                <a:gd name="T32" fmla="*/ 37 w 75"/>
                <a:gd name="T33" fmla="*/ 149 h 150"/>
                <a:gd name="T34" fmla="*/ 43 w 75"/>
                <a:gd name="T35" fmla="*/ 148 h 150"/>
                <a:gd name="T36" fmla="*/ 52 w 75"/>
                <a:gd name="T37" fmla="*/ 145 h 150"/>
                <a:gd name="T38" fmla="*/ 58 w 75"/>
                <a:gd name="T39" fmla="*/ 136 h 150"/>
                <a:gd name="T40" fmla="*/ 63 w 75"/>
                <a:gd name="T41" fmla="*/ 128 h 150"/>
                <a:gd name="T42" fmla="*/ 68 w 75"/>
                <a:gd name="T43" fmla="*/ 117 h 150"/>
                <a:gd name="T44" fmla="*/ 71 w 75"/>
                <a:gd name="T45" fmla="*/ 104 h 150"/>
                <a:gd name="T46" fmla="*/ 74 w 75"/>
                <a:gd name="T47" fmla="*/ 89 h 150"/>
                <a:gd name="T48" fmla="*/ 74 w 75"/>
                <a:gd name="T49" fmla="*/ 75 h 150"/>
                <a:gd name="T50" fmla="*/ 74 w 75"/>
                <a:gd name="T51" fmla="*/ 60 h 150"/>
                <a:gd name="T52" fmla="*/ 71 w 75"/>
                <a:gd name="T53" fmla="*/ 45 h 150"/>
                <a:gd name="T54" fmla="*/ 68 w 75"/>
                <a:gd name="T55" fmla="*/ 32 h 150"/>
                <a:gd name="T56" fmla="*/ 63 w 75"/>
                <a:gd name="T57" fmla="*/ 21 h 150"/>
                <a:gd name="T58" fmla="*/ 58 w 75"/>
                <a:gd name="T59" fmla="*/ 13 h 150"/>
                <a:gd name="T60" fmla="*/ 52 w 75"/>
                <a:gd name="T61" fmla="*/ 5 h 150"/>
                <a:gd name="T62" fmla="*/ 43 w 75"/>
                <a:gd name="T63" fmla="*/ 2 h 150"/>
                <a:gd name="T64" fmla="*/ 37 w 75"/>
                <a:gd name="T65" fmla="*/ 0 h 1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5"/>
                <a:gd name="T100" fmla="*/ 0 h 150"/>
                <a:gd name="T101" fmla="*/ 75 w 75"/>
                <a:gd name="T102" fmla="*/ 150 h 1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5" h="150">
                  <a:moveTo>
                    <a:pt x="37" y="0"/>
                  </a:moveTo>
                  <a:lnTo>
                    <a:pt x="29" y="2"/>
                  </a:lnTo>
                  <a:lnTo>
                    <a:pt x="22" y="5"/>
                  </a:lnTo>
                  <a:lnTo>
                    <a:pt x="16" y="13"/>
                  </a:lnTo>
                  <a:lnTo>
                    <a:pt x="11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3" y="104"/>
                  </a:lnTo>
                  <a:lnTo>
                    <a:pt x="6" y="117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2" y="145"/>
                  </a:lnTo>
                  <a:lnTo>
                    <a:pt x="29" y="148"/>
                  </a:lnTo>
                  <a:lnTo>
                    <a:pt x="37" y="149"/>
                  </a:lnTo>
                  <a:lnTo>
                    <a:pt x="43" y="148"/>
                  </a:lnTo>
                  <a:lnTo>
                    <a:pt x="52" y="145"/>
                  </a:lnTo>
                  <a:lnTo>
                    <a:pt x="58" y="136"/>
                  </a:lnTo>
                  <a:lnTo>
                    <a:pt x="63" y="128"/>
                  </a:lnTo>
                  <a:lnTo>
                    <a:pt x="68" y="117"/>
                  </a:lnTo>
                  <a:lnTo>
                    <a:pt x="71" y="104"/>
                  </a:lnTo>
                  <a:lnTo>
                    <a:pt x="74" y="89"/>
                  </a:lnTo>
                  <a:lnTo>
                    <a:pt x="74" y="75"/>
                  </a:lnTo>
                  <a:lnTo>
                    <a:pt x="74" y="60"/>
                  </a:lnTo>
                  <a:lnTo>
                    <a:pt x="71" y="45"/>
                  </a:lnTo>
                  <a:lnTo>
                    <a:pt x="68" y="32"/>
                  </a:lnTo>
                  <a:lnTo>
                    <a:pt x="63" y="21"/>
                  </a:lnTo>
                  <a:lnTo>
                    <a:pt x="58" y="13"/>
                  </a:lnTo>
                  <a:lnTo>
                    <a:pt x="52" y="5"/>
                  </a:lnTo>
                  <a:lnTo>
                    <a:pt x="43" y="2"/>
                  </a:lnTo>
                  <a:lnTo>
                    <a:pt x="37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0" name="Explosion 2 4"/>
          <p:cNvSpPr/>
          <p:nvPr/>
        </p:nvSpPr>
        <p:spPr>
          <a:xfrm>
            <a:off x="8580066" y="3861049"/>
            <a:ext cx="1764407" cy="15331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11462"/>
              <a:gd name="f8" fmla="val 4342"/>
              <a:gd name="f9" fmla="val 14790"/>
              <a:gd name="f10" fmla="val 14525"/>
              <a:gd name="f11" fmla="val 5777"/>
              <a:gd name="f12" fmla="val 18007"/>
              <a:gd name="f13" fmla="val 3172"/>
              <a:gd name="f14" fmla="val 16380"/>
              <a:gd name="f15" fmla="val 6532"/>
              <a:gd name="f16" fmla="val 6645"/>
              <a:gd name="f17" fmla="val 16985"/>
              <a:gd name="f18" fmla="val 9402"/>
              <a:gd name="f19" fmla="val 18270"/>
              <a:gd name="f20" fmla="val 11290"/>
              <a:gd name="f21" fmla="val 12310"/>
              <a:gd name="f22" fmla="val 18877"/>
              <a:gd name="f23" fmla="val 15632"/>
              <a:gd name="f24" fmla="val 14640"/>
              <a:gd name="f25" fmla="val 14350"/>
              <a:gd name="f26" fmla="val 14942"/>
              <a:gd name="f27" fmla="val 17370"/>
              <a:gd name="f28" fmla="val 12180"/>
              <a:gd name="f29" fmla="val 15935"/>
              <a:gd name="f30" fmla="val 11612"/>
              <a:gd name="f31" fmla="val 18842"/>
              <a:gd name="f32" fmla="val 9872"/>
              <a:gd name="f33" fmla="val 8700"/>
              <a:gd name="f34" fmla="val 19712"/>
              <a:gd name="f35" fmla="val 7527"/>
              <a:gd name="f36" fmla="val 18125"/>
              <a:gd name="f37" fmla="val 4917"/>
              <a:gd name="f38" fmla="val 4805"/>
              <a:gd name="f39" fmla="val 18240"/>
              <a:gd name="f40" fmla="val 1285"/>
              <a:gd name="f41" fmla="val 17825"/>
              <a:gd name="f42" fmla="val 3330"/>
              <a:gd name="f43" fmla="val 15370"/>
              <a:gd name="f44" fmla="val 12877"/>
              <a:gd name="f45" fmla="val 3935"/>
              <a:gd name="f46" fmla="val 11592"/>
              <a:gd name="f47" fmla="val 1172"/>
              <a:gd name="f48" fmla="val 8270"/>
              <a:gd name="f49" fmla="val 5372"/>
              <a:gd name="f50" fmla="val 7817"/>
              <a:gd name="f51" fmla="val 4502"/>
              <a:gd name="f52" fmla="val 3625"/>
              <a:gd name="f53" fmla="val 8550"/>
              <a:gd name="f54" fmla="val 6382"/>
              <a:gd name="f55" fmla="val 9722"/>
              <a:gd name="f56" fmla="val 1887"/>
              <a:gd name="f57" fmla="+- 0 0 -360"/>
              <a:gd name="f58" fmla="+- 0 0 -270"/>
              <a:gd name="f59" fmla="+- 0 0 -180"/>
              <a:gd name="f60" fmla="+- 0 0 -90"/>
              <a:gd name="f61" fmla="*/ f3 1 21600"/>
              <a:gd name="f62" fmla="*/ f4 1 21600"/>
              <a:gd name="f63" fmla="+- f6 0 f5"/>
              <a:gd name="f64" fmla="*/ f57 f0 1"/>
              <a:gd name="f65" fmla="*/ f58 f0 1"/>
              <a:gd name="f66" fmla="*/ f59 f0 1"/>
              <a:gd name="f67" fmla="*/ f60 f0 1"/>
              <a:gd name="f68" fmla="*/ f63 1 21600"/>
              <a:gd name="f69" fmla="*/ f63 9722 1"/>
              <a:gd name="f70" fmla="*/ f63 5372 1"/>
              <a:gd name="f71" fmla="*/ f63 11612 1"/>
              <a:gd name="f72" fmla="*/ f63 14640 1"/>
              <a:gd name="f73" fmla="*/ f63 1887 1"/>
              <a:gd name="f74" fmla="*/ f63 6382 1"/>
              <a:gd name="f75" fmla="*/ f63 12877 1"/>
              <a:gd name="f76" fmla="*/ f63 18842 1"/>
              <a:gd name="f77" fmla="*/ f63 15935 1"/>
              <a:gd name="f78" fmla="*/ f63 6645 1"/>
              <a:gd name="f79" fmla="*/ f64 1 f2"/>
              <a:gd name="f80" fmla="*/ f65 1 f2"/>
              <a:gd name="f81" fmla="*/ f66 1 f2"/>
              <a:gd name="f82" fmla="*/ f67 1 f2"/>
              <a:gd name="f83" fmla="*/ f69 1 21600"/>
              <a:gd name="f84" fmla="*/ f70 1 21600"/>
              <a:gd name="f85" fmla="*/ f71 1 21600"/>
              <a:gd name="f86" fmla="*/ f72 1 21600"/>
              <a:gd name="f87" fmla="*/ f73 1 21600"/>
              <a:gd name="f88" fmla="*/ f74 1 21600"/>
              <a:gd name="f89" fmla="*/ f75 1 21600"/>
              <a:gd name="f90" fmla="*/ f76 1 21600"/>
              <a:gd name="f91" fmla="*/ f77 1 21600"/>
              <a:gd name="f92" fmla="*/ f78 1 21600"/>
              <a:gd name="f93" fmla="*/ f5 1 f68"/>
              <a:gd name="f94" fmla="*/ f6 1 f68"/>
              <a:gd name="f95" fmla="+- f79 0 f1"/>
              <a:gd name="f96" fmla="+- f80 0 f1"/>
              <a:gd name="f97" fmla="+- f81 0 f1"/>
              <a:gd name="f98" fmla="+- f82 0 f1"/>
              <a:gd name="f99" fmla="*/ f83 1 f68"/>
              <a:gd name="f100" fmla="*/ f87 1 f68"/>
              <a:gd name="f101" fmla="*/ f89 1 f68"/>
              <a:gd name="f102" fmla="*/ f85 1 f68"/>
              <a:gd name="f103" fmla="*/ f90 1 f68"/>
              <a:gd name="f104" fmla="*/ f92 1 f68"/>
              <a:gd name="f105" fmla="*/ f84 1 f68"/>
              <a:gd name="f106" fmla="*/ f86 1 f68"/>
              <a:gd name="f107" fmla="*/ f88 1 f68"/>
              <a:gd name="f108" fmla="*/ f91 1 f68"/>
              <a:gd name="f109" fmla="*/ f93 f61 1"/>
              <a:gd name="f110" fmla="*/ f94 f61 1"/>
              <a:gd name="f111" fmla="*/ f105 f61 1"/>
              <a:gd name="f112" fmla="*/ f106 f61 1"/>
              <a:gd name="f113" fmla="*/ f108 f62 1"/>
              <a:gd name="f114" fmla="*/ f107 f62 1"/>
              <a:gd name="f115" fmla="*/ f99 f61 1"/>
              <a:gd name="f116" fmla="*/ f100 f62 1"/>
              <a:gd name="f117" fmla="*/ f101 f62 1"/>
              <a:gd name="f118" fmla="*/ f102 f61 1"/>
              <a:gd name="f119" fmla="*/ f103 f62 1"/>
              <a:gd name="f120" fmla="*/ f104 f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5">
                <a:pos x="f115" y="f116"/>
              </a:cxn>
              <a:cxn ang="f96">
                <a:pos x="f109" y="f117"/>
              </a:cxn>
              <a:cxn ang="f97">
                <a:pos x="f118" y="f119"/>
              </a:cxn>
              <a:cxn ang="f98">
                <a:pos x="f110" y="f120"/>
              </a:cxn>
            </a:cxnLst>
            <a:rect l="f111" t="f114" r="f112" b="f113"/>
            <a:pathLst>
              <a:path w="21600" h="21600">
                <a:moveTo>
                  <a:pt x="f7" y="f8"/>
                </a:moveTo>
                <a:lnTo>
                  <a:pt x="f9" y="f5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6" y="f16"/>
                </a:lnTo>
                <a:lnTo>
                  <a:pt x="f17" y="f18"/>
                </a:lnTo>
                <a:lnTo>
                  <a:pt x="f19" y="f20"/>
                </a:lnTo>
                <a:lnTo>
                  <a:pt x="f14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27"/>
                </a:lnTo>
                <a:lnTo>
                  <a:pt x="f33" y="f34"/>
                </a:lnTo>
                <a:lnTo>
                  <a:pt x="f35" y="f36"/>
                </a:lnTo>
                <a:lnTo>
                  <a:pt x="f37" y="f6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5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50"/>
                </a:lnTo>
                <a:lnTo>
                  <a:pt x="f51" y="f52"/>
                </a:lnTo>
                <a:lnTo>
                  <a:pt x="f53" y="f54"/>
                </a:lnTo>
                <a:lnTo>
                  <a:pt x="f55" y="f56"/>
                </a:lnTo>
                <a:close/>
              </a:path>
            </a:pathLst>
          </a:custGeom>
          <a:solidFill>
            <a:srgbClr val="C00000"/>
          </a:solidFill>
          <a:ln w="12701" cap="flat">
            <a:solidFill>
              <a:srgbClr val="41719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>
              <a:solidFill>
                <a:srgbClr val="FFFFFF"/>
              </a:solidFill>
              <a:latin typeface="Calibri"/>
              <a:ea typeface=""/>
              <a:cs typeface=""/>
            </a:endParaRPr>
          </a:p>
        </p:txBody>
      </p:sp>
      <p:sp>
        <p:nvSpPr>
          <p:cNvPr id="131" name="ZoneTexte 5"/>
          <p:cNvSpPr txBox="1"/>
          <p:nvPr/>
        </p:nvSpPr>
        <p:spPr>
          <a:xfrm>
            <a:off x="8819851" y="4442945"/>
            <a:ext cx="1038554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>
                <a:solidFill>
                  <a:srgbClr val="FFFFFF"/>
                </a:solidFill>
                <a:latin typeface="Calibri"/>
                <a:ea typeface=""/>
                <a:cs typeface=""/>
              </a:rPr>
              <a:t>Incidents</a:t>
            </a:r>
          </a:p>
        </p:txBody>
      </p:sp>
      <p:pic>
        <p:nvPicPr>
          <p:cNvPr id="133" name="Image 1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516" y="1073352"/>
            <a:ext cx="1486240" cy="130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9928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0" name="AutoShape 3"/>
          <p:cNvSpPr>
            <a:spLocks noChangeAspect="1" noChangeArrowheads="1"/>
          </p:cNvSpPr>
          <p:nvPr/>
        </p:nvSpPr>
        <p:spPr bwMode="auto">
          <a:xfrm>
            <a:off x="3074976" y="1827459"/>
            <a:ext cx="6799030" cy="42033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1" name="Rectangle 4"/>
          <p:cNvSpPr>
            <a:spLocks noChangeArrowheads="1"/>
          </p:cNvSpPr>
          <p:nvPr/>
        </p:nvSpPr>
        <p:spPr bwMode="auto">
          <a:xfrm>
            <a:off x="3281228" y="2452373"/>
            <a:ext cx="1276079" cy="272063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2" name="Rectangle 5"/>
          <p:cNvSpPr>
            <a:spLocks noChangeArrowheads="1"/>
          </p:cNvSpPr>
          <p:nvPr/>
        </p:nvSpPr>
        <p:spPr bwMode="auto">
          <a:xfrm>
            <a:off x="6189517" y="2461877"/>
            <a:ext cx="993627" cy="272063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3" name="Rectangle 6"/>
          <p:cNvSpPr>
            <a:spLocks noChangeArrowheads="1"/>
          </p:cNvSpPr>
          <p:nvPr/>
        </p:nvSpPr>
        <p:spPr bwMode="auto">
          <a:xfrm>
            <a:off x="7606822" y="2369210"/>
            <a:ext cx="282452" cy="13591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4" name="Rectangle 7"/>
          <p:cNvSpPr>
            <a:spLocks noChangeArrowheads="1"/>
          </p:cNvSpPr>
          <p:nvPr/>
        </p:nvSpPr>
        <p:spPr bwMode="auto">
          <a:xfrm>
            <a:off x="8030501" y="2369210"/>
            <a:ext cx="282452" cy="13591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5" name="Rectangle 8"/>
          <p:cNvSpPr>
            <a:spLocks noChangeArrowheads="1"/>
          </p:cNvSpPr>
          <p:nvPr/>
        </p:nvSpPr>
        <p:spPr bwMode="auto">
          <a:xfrm>
            <a:off x="8456701" y="2369210"/>
            <a:ext cx="284974" cy="13591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6" name="Rectangle 9"/>
          <p:cNvSpPr>
            <a:spLocks noChangeArrowheads="1"/>
          </p:cNvSpPr>
          <p:nvPr/>
        </p:nvSpPr>
        <p:spPr bwMode="auto">
          <a:xfrm>
            <a:off x="7606822" y="3946939"/>
            <a:ext cx="282452" cy="13591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7" name="Rectangle 10"/>
          <p:cNvSpPr>
            <a:spLocks noChangeArrowheads="1"/>
          </p:cNvSpPr>
          <p:nvPr/>
        </p:nvSpPr>
        <p:spPr bwMode="auto">
          <a:xfrm>
            <a:off x="8030501" y="3946939"/>
            <a:ext cx="282452" cy="13591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8" name="Rectangle 11"/>
          <p:cNvSpPr>
            <a:spLocks noChangeArrowheads="1"/>
          </p:cNvSpPr>
          <p:nvPr/>
        </p:nvSpPr>
        <p:spPr bwMode="auto">
          <a:xfrm>
            <a:off x="8456701" y="3946939"/>
            <a:ext cx="284974" cy="1359129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69" name="AutoShape 12"/>
          <p:cNvSpPr>
            <a:spLocks noChangeArrowheads="1"/>
          </p:cNvSpPr>
          <p:nvPr/>
        </p:nvSpPr>
        <p:spPr bwMode="auto">
          <a:xfrm>
            <a:off x="9019084" y="3326777"/>
            <a:ext cx="854923" cy="860148"/>
          </a:xfrm>
          <a:prstGeom prst="irregularSeal2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/>
          </a:p>
        </p:txBody>
      </p:sp>
      <p:sp>
        <p:nvSpPr>
          <p:cNvPr id="74770" name="Rectangle 13"/>
          <p:cNvSpPr>
            <a:spLocks noChangeArrowheads="1"/>
          </p:cNvSpPr>
          <p:nvPr/>
        </p:nvSpPr>
        <p:spPr bwMode="auto">
          <a:xfrm>
            <a:off x="4901446" y="2461877"/>
            <a:ext cx="991105" cy="272063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74771" name="Text Box 14"/>
          <p:cNvSpPr txBox="1">
            <a:spLocks noChangeArrowheads="1"/>
          </p:cNvSpPr>
          <p:nvPr/>
        </p:nvSpPr>
        <p:spPr bwMode="auto">
          <a:xfrm>
            <a:off x="3281226" y="2956106"/>
            <a:ext cx="1247119" cy="1361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zh-CN" sz="1100" dirty="0">
                <a:ea typeface="SimSun" panose="02010600030101010101" pitchFamily="2" charset="-122"/>
              </a:rPr>
              <a:t>Managerial decisions and organisational structure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 dirty="0"/>
          </a:p>
        </p:txBody>
      </p:sp>
      <p:sp>
        <p:nvSpPr>
          <p:cNvPr id="74772" name="Text Box 15"/>
          <p:cNvSpPr txBox="1">
            <a:spLocks noChangeArrowheads="1"/>
          </p:cNvSpPr>
          <p:nvPr/>
        </p:nvSpPr>
        <p:spPr bwMode="auto">
          <a:xfrm>
            <a:off x="4913438" y="3082038"/>
            <a:ext cx="979114" cy="986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zh-CN" sz="1100" dirty="0">
                <a:ea typeface="SimSun" panose="02010600030101010101" pitchFamily="2" charset="-122"/>
              </a:rPr>
              <a:t>Conditions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zh-CN" sz="1100" dirty="0">
                <a:ea typeface="SimSun" panose="02010600030101010101" pitchFamily="2" charset="-122"/>
              </a:rPr>
              <a:t>prone to errors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zh-CN" sz="1100" dirty="0">
                <a:ea typeface="SimSun" panose="02010600030101010101" pitchFamily="2" charset="-122"/>
              </a:rPr>
              <a:t>or violations</a:t>
            </a:r>
            <a:endParaRPr lang="en-GB" altLang="en-US" sz="2400" dirty="0"/>
          </a:p>
        </p:txBody>
      </p:sp>
      <p:sp>
        <p:nvSpPr>
          <p:cNvPr id="74773" name="Text Box 16"/>
          <p:cNvSpPr txBox="1">
            <a:spLocks noChangeArrowheads="1"/>
          </p:cNvSpPr>
          <p:nvPr/>
        </p:nvSpPr>
        <p:spPr bwMode="auto">
          <a:xfrm>
            <a:off x="6209516" y="2964423"/>
            <a:ext cx="973627" cy="327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1050" dirty="0" err="1">
                <a:ea typeface="SimSun" panose="02010600030101010101" pitchFamily="2" charset="-122"/>
              </a:rPr>
              <a:t>Errors</a:t>
            </a:r>
            <a:endParaRPr lang="en-GB" altLang="en-US" sz="2000" dirty="0"/>
          </a:p>
        </p:txBody>
      </p:sp>
      <p:sp>
        <p:nvSpPr>
          <p:cNvPr id="74774" name="Line 17"/>
          <p:cNvSpPr>
            <a:spLocks noChangeShapeType="1"/>
          </p:cNvSpPr>
          <p:nvPr/>
        </p:nvSpPr>
        <p:spPr bwMode="auto">
          <a:xfrm>
            <a:off x="4597408" y="2956106"/>
            <a:ext cx="282452" cy="2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75" name="Line 18"/>
          <p:cNvSpPr>
            <a:spLocks noChangeShapeType="1"/>
          </p:cNvSpPr>
          <p:nvPr/>
        </p:nvSpPr>
        <p:spPr bwMode="auto">
          <a:xfrm>
            <a:off x="4597408" y="3203220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76" name="Line 19"/>
          <p:cNvSpPr>
            <a:spLocks noChangeShapeType="1"/>
          </p:cNvSpPr>
          <p:nvPr/>
        </p:nvSpPr>
        <p:spPr bwMode="auto">
          <a:xfrm>
            <a:off x="4597408" y="4191677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77" name="Line 20"/>
          <p:cNvSpPr>
            <a:spLocks noChangeShapeType="1"/>
          </p:cNvSpPr>
          <p:nvPr/>
        </p:nvSpPr>
        <p:spPr bwMode="auto">
          <a:xfrm>
            <a:off x="4597408" y="3452711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78" name="Line 21"/>
          <p:cNvSpPr>
            <a:spLocks noChangeShapeType="1"/>
          </p:cNvSpPr>
          <p:nvPr/>
        </p:nvSpPr>
        <p:spPr bwMode="auto">
          <a:xfrm>
            <a:off x="4597408" y="3946939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79" name="Line 22"/>
          <p:cNvSpPr>
            <a:spLocks noChangeShapeType="1"/>
          </p:cNvSpPr>
          <p:nvPr/>
        </p:nvSpPr>
        <p:spPr bwMode="auto">
          <a:xfrm>
            <a:off x="4597408" y="3697449"/>
            <a:ext cx="282452" cy="2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0" name="Line 23"/>
          <p:cNvSpPr>
            <a:spLocks noChangeShapeType="1"/>
          </p:cNvSpPr>
          <p:nvPr/>
        </p:nvSpPr>
        <p:spPr bwMode="auto">
          <a:xfrm>
            <a:off x="5907065" y="3079663"/>
            <a:ext cx="282452" cy="2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1" name="Line 24"/>
          <p:cNvSpPr>
            <a:spLocks noChangeShapeType="1"/>
          </p:cNvSpPr>
          <p:nvPr/>
        </p:nvSpPr>
        <p:spPr bwMode="auto">
          <a:xfrm>
            <a:off x="5907065" y="3243614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2" name="Line 25"/>
          <p:cNvSpPr>
            <a:spLocks noChangeShapeType="1"/>
          </p:cNvSpPr>
          <p:nvPr/>
        </p:nvSpPr>
        <p:spPr bwMode="auto">
          <a:xfrm>
            <a:off x="5907065" y="3450335"/>
            <a:ext cx="282452" cy="2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3" name="Line 26"/>
          <p:cNvSpPr>
            <a:spLocks noChangeShapeType="1"/>
          </p:cNvSpPr>
          <p:nvPr/>
        </p:nvSpPr>
        <p:spPr bwMode="auto">
          <a:xfrm>
            <a:off x="5907065" y="3616661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4" name="Line 27"/>
          <p:cNvSpPr>
            <a:spLocks noChangeShapeType="1"/>
          </p:cNvSpPr>
          <p:nvPr/>
        </p:nvSpPr>
        <p:spPr bwMode="auto">
          <a:xfrm>
            <a:off x="5907065" y="4191677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5" name="Line 28"/>
          <p:cNvSpPr>
            <a:spLocks noChangeShapeType="1"/>
          </p:cNvSpPr>
          <p:nvPr/>
        </p:nvSpPr>
        <p:spPr bwMode="auto">
          <a:xfrm>
            <a:off x="5907065" y="4358004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6" name="Line 29"/>
          <p:cNvSpPr>
            <a:spLocks noChangeShapeType="1"/>
          </p:cNvSpPr>
          <p:nvPr/>
        </p:nvSpPr>
        <p:spPr bwMode="auto">
          <a:xfrm>
            <a:off x="5907065" y="4521955"/>
            <a:ext cx="28245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7" name="Line 30"/>
          <p:cNvSpPr>
            <a:spLocks noChangeShapeType="1"/>
          </p:cNvSpPr>
          <p:nvPr/>
        </p:nvSpPr>
        <p:spPr bwMode="auto">
          <a:xfrm>
            <a:off x="5907065" y="4685906"/>
            <a:ext cx="282452" cy="2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8" name="Line 31"/>
          <p:cNvSpPr>
            <a:spLocks noChangeShapeType="1"/>
          </p:cNvSpPr>
          <p:nvPr/>
        </p:nvSpPr>
        <p:spPr bwMode="auto">
          <a:xfrm>
            <a:off x="7183144" y="2711368"/>
            <a:ext cx="42367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89" name="Line 32"/>
          <p:cNvSpPr>
            <a:spLocks noChangeShapeType="1"/>
          </p:cNvSpPr>
          <p:nvPr/>
        </p:nvSpPr>
        <p:spPr bwMode="auto">
          <a:xfrm>
            <a:off x="7183144" y="2956106"/>
            <a:ext cx="42367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90" name="Line 33"/>
          <p:cNvSpPr>
            <a:spLocks noChangeShapeType="1"/>
          </p:cNvSpPr>
          <p:nvPr/>
        </p:nvSpPr>
        <p:spPr bwMode="auto">
          <a:xfrm>
            <a:off x="7183144" y="3203220"/>
            <a:ext cx="42367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91" name="Text Box 34"/>
          <p:cNvSpPr txBox="1">
            <a:spLocks noChangeArrowheads="1"/>
          </p:cNvSpPr>
          <p:nvPr/>
        </p:nvSpPr>
        <p:spPr bwMode="auto">
          <a:xfrm>
            <a:off x="6199246" y="4267536"/>
            <a:ext cx="945244" cy="332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1050" dirty="0">
                <a:ea typeface="SimSun" panose="02010600030101010101" pitchFamily="2" charset="-122"/>
              </a:rPr>
              <a:t>Violations</a:t>
            </a:r>
            <a:endParaRPr lang="en-GB" altLang="en-US" sz="2000" dirty="0"/>
          </a:p>
        </p:txBody>
      </p:sp>
      <p:sp>
        <p:nvSpPr>
          <p:cNvPr id="74792" name="Line 35"/>
          <p:cNvSpPr>
            <a:spLocks noChangeShapeType="1"/>
          </p:cNvSpPr>
          <p:nvPr/>
        </p:nvSpPr>
        <p:spPr bwMode="auto">
          <a:xfrm>
            <a:off x="7183144" y="4315235"/>
            <a:ext cx="423678" cy="2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93" name="Line 36"/>
          <p:cNvSpPr>
            <a:spLocks noChangeShapeType="1"/>
          </p:cNvSpPr>
          <p:nvPr/>
        </p:nvSpPr>
        <p:spPr bwMode="auto">
          <a:xfrm>
            <a:off x="7183144" y="4562349"/>
            <a:ext cx="42367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94" name="Line 37"/>
          <p:cNvSpPr>
            <a:spLocks noChangeShapeType="1"/>
          </p:cNvSpPr>
          <p:nvPr/>
        </p:nvSpPr>
        <p:spPr bwMode="auto">
          <a:xfrm>
            <a:off x="7183144" y="4811839"/>
            <a:ext cx="42367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95" name="Line 38"/>
          <p:cNvSpPr>
            <a:spLocks noChangeShapeType="1"/>
          </p:cNvSpPr>
          <p:nvPr/>
        </p:nvSpPr>
        <p:spPr bwMode="auto">
          <a:xfrm>
            <a:off x="7183144" y="3823382"/>
            <a:ext cx="1840984" cy="0"/>
          </a:xfrm>
          <a:prstGeom prst="line">
            <a:avLst/>
          </a:prstGeom>
          <a:noFill/>
          <a:ln w="50800">
            <a:solidFill>
              <a:schemeClr val="accent2">
                <a:lumMod val="20000"/>
                <a:lumOff val="8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96" name="Text Box 39"/>
          <p:cNvSpPr txBox="1">
            <a:spLocks noChangeArrowheads="1"/>
          </p:cNvSpPr>
          <p:nvPr/>
        </p:nvSpPr>
        <p:spPr bwMode="auto">
          <a:xfrm>
            <a:off x="7685001" y="1903494"/>
            <a:ext cx="993627" cy="3564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1000">
                <a:ea typeface="SimSun" panose="02010600030101010101" pitchFamily="2" charset="-122"/>
              </a:rPr>
              <a:t>Defences</a:t>
            </a:r>
            <a:endParaRPr lang="en-GB" altLang="en-US" sz="1600"/>
          </a:p>
        </p:txBody>
      </p:sp>
      <p:cxnSp>
        <p:nvCxnSpPr>
          <p:cNvPr id="74797" name="AutoShape 40"/>
          <p:cNvCxnSpPr>
            <a:cxnSpLocks noChangeShapeType="1"/>
          </p:cNvCxnSpPr>
          <p:nvPr/>
        </p:nvCxnSpPr>
        <p:spPr bwMode="auto">
          <a:xfrm rot="16200000" flipH="1">
            <a:off x="6372654" y="3158463"/>
            <a:ext cx="133062" cy="4178781"/>
          </a:xfrm>
          <a:prstGeom prst="bentConnector3">
            <a:avLst>
              <a:gd name="adj1" fmla="val 284616"/>
            </a:avLst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798" name="Line 41"/>
          <p:cNvSpPr>
            <a:spLocks noChangeShapeType="1"/>
          </p:cNvSpPr>
          <p:nvPr/>
        </p:nvSpPr>
        <p:spPr bwMode="auto">
          <a:xfrm flipV="1">
            <a:off x="8174249" y="5306068"/>
            <a:ext cx="0" cy="24711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799" name="Line 42"/>
          <p:cNvSpPr>
            <a:spLocks noChangeShapeType="1"/>
          </p:cNvSpPr>
          <p:nvPr/>
        </p:nvSpPr>
        <p:spPr bwMode="auto">
          <a:xfrm flipV="1">
            <a:off x="7748048" y="5306068"/>
            <a:ext cx="0" cy="24711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4800" name="Text Box 43"/>
          <p:cNvSpPr txBox="1">
            <a:spLocks noChangeArrowheads="1"/>
          </p:cNvSpPr>
          <p:nvPr/>
        </p:nvSpPr>
        <p:spPr bwMode="auto">
          <a:xfrm>
            <a:off x="6135322" y="1936761"/>
            <a:ext cx="1117200" cy="317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1000">
                <a:ea typeface="SimSun" panose="02010600030101010101" pitchFamily="2" charset="-122"/>
              </a:rPr>
              <a:t>Person</a:t>
            </a:r>
            <a:endParaRPr lang="en-GB" altLang="en-US" sz="1600"/>
          </a:p>
        </p:txBody>
      </p:sp>
      <p:sp>
        <p:nvSpPr>
          <p:cNvPr id="74801" name="Text Box 44"/>
          <p:cNvSpPr txBox="1">
            <a:spLocks noChangeArrowheads="1"/>
          </p:cNvSpPr>
          <p:nvPr/>
        </p:nvSpPr>
        <p:spPr bwMode="auto">
          <a:xfrm>
            <a:off x="4796169" y="1936760"/>
            <a:ext cx="1230685" cy="3172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defPPr>
              <a:defRPr lang="en-US"/>
            </a:defPPr>
            <a:lvl1pPr algn="ctr">
              <a:spcBef>
                <a:spcPct val="0"/>
              </a:spcBef>
              <a:buClrTx/>
              <a:buSzTx/>
              <a:buFontTx/>
              <a:buNone/>
              <a:defRPr sz="1000">
                <a:latin typeface="Arial Unicode MS" panose="020B0604020202020204" pitchFamily="34" charset="-128"/>
                <a:ea typeface="SimSun" panose="02010600030101010101" pitchFamily="2" charset="-122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fr-CH" altLang="zh-CN"/>
              <a:t>Workplace</a:t>
            </a:r>
            <a:endParaRPr lang="en-GB" altLang="en-US"/>
          </a:p>
        </p:txBody>
      </p:sp>
      <p:sp>
        <p:nvSpPr>
          <p:cNvPr id="74802" name="Text Box 45"/>
          <p:cNvSpPr txBox="1">
            <a:spLocks noChangeArrowheads="1"/>
          </p:cNvSpPr>
          <p:nvPr/>
        </p:nvSpPr>
        <p:spPr bwMode="auto">
          <a:xfrm>
            <a:off x="3188461" y="1936760"/>
            <a:ext cx="1487918" cy="3231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1000">
                <a:ea typeface="SimSun" panose="02010600030101010101" pitchFamily="2" charset="-122"/>
              </a:rPr>
              <a:t>Organisation</a:t>
            </a:r>
            <a:endParaRPr lang="en-GB" altLang="en-US" sz="1600"/>
          </a:p>
        </p:txBody>
      </p:sp>
      <p:sp>
        <p:nvSpPr>
          <p:cNvPr id="74803" name="Text Box 46"/>
          <p:cNvSpPr txBox="1">
            <a:spLocks noChangeArrowheads="1"/>
          </p:cNvSpPr>
          <p:nvPr/>
        </p:nvSpPr>
        <p:spPr bwMode="auto">
          <a:xfrm>
            <a:off x="5233718" y="5303692"/>
            <a:ext cx="1982210" cy="3706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900" dirty="0">
                <a:ea typeface="SimSun" panose="02010600030101010101" pitchFamily="2" charset="-122"/>
              </a:rPr>
              <a:t>Latent </a:t>
            </a:r>
            <a:r>
              <a:rPr lang="fr-CH" altLang="zh-CN" sz="900" dirty="0" err="1">
                <a:ea typeface="SimSun" panose="02010600030101010101" pitchFamily="2" charset="-122"/>
              </a:rPr>
              <a:t>failure</a:t>
            </a:r>
            <a:r>
              <a:rPr lang="fr-CH" altLang="zh-CN" sz="900" dirty="0">
                <a:ea typeface="SimSun" panose="02010600030101010101" pitchFamily="2" charset="-122"/>
              </a:rPr>
              <a:t> </a:t>
            </a:r>
            <a:r>
              <a:rPr lang="fr-CH" altLang="zh-CN" sz="900" dirty="0" err="1">
                <a:ea typeface="SimSun" panose="02010600030101010101" pitchFamily="2" charset="-122"/>
              </a:rPr>
              <a:t>pathway</a:t>
            </a:r>
            <a:endParaRPr lang="en-GB" altLang="en-US" sz="1400" dirty="0"/>
          </a:p>
        </p:txBody>
      </p:sp>
      <p:sp>
        <p:nvSpPr>
          <p:cNvPr id="74804" name="Text Box 47"/>
          <p:cNvSpPr txBox="1">
            <a:spLocks noChangeArrowheads="1"/>
          </p:cNvSpPr>
          <p:nvPr/>
        </p:nvSpPr>
        <p:spPr bwMode="auto">
          <a:xfrm>
            <a:off x="8876751" y="3668936"/>
            <a:ext cx="1033978" cy="3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900" dirty="0">
                <a:ea typeface="SimSun" panose="02010600030101010101" pitchFamily="2" charset="-122"/>
              </a:rPr>
              <a:t>Incident</a:t>
            </a:r>
            <a:endParaRPr lang="en-GB" altLang="en-US" sz="1400" dirty="0"/>
          </a:p>
        </p:txBody>
      </p:sp>
      <p:sp>
        <p:nvSpPr>
          <p:cNvPr id="74759" name="Text Box 50"/>
          <p:cNvSpPr txBox="1">
            <a:spLocks noChangeArrowheads="1"/>
          </p:cNvSpPr>
          <p:nvPr/>
        </p:nvSpPr>
        <p:spPr bwMode="auto">
          <a:xfrm rot="10823530" flipV="1">
            <a:off x="6448326" y="6146792"/>
            <a:ext cx="224611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000" dirty="0"/>
              <a:t>Adapted from Reason, J. T. (1997) </a:t>
            </a:r>
          </a:p>
        </p:txBody>
      </p:sp>
      <p:pic>
        <p:nvPicPr>
          <p:cNvPr id="52" name="Espace réservé du contenu 20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361" y="4664657"/>
            <a:ext cx="504758" cy="888659"/>
          </a:xfrm>
        </p:spPr>
      </p:pic>
      <p:sp>
        <p:nvSpPr>
          <p:cNvPr id="53" name="Line 35"/>
          <p:cNvSpPr>
            <a:spLocks noChangeShapeType="1"/>
          </p:cNvSpPr>
          <p:nvPr/>
        </p:nvSpPr>
        <p:spPr bwMode="auto">
          <a:xfrm rot="5400000">
            <a:off x="9209679" y="4356816"/>
            <a:ext cx="423678" cy="2376"/>
          </a:xfrm>
          <a:prstGeom prst="line">
            <a:avLst/>
          </a:prstGeom>
          <a:noFill/>
          <a:ln w="57150" cmpd="sng">
            <a:solidFill>
              <a:schemeClr val="accent2">
                <a:lumMod val="20000"/>
                <a:lumOff val="8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54" name="Espace réservé du contenu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226" y="3476547"/>
            <a:ext cx="295802" cy="550448"/>
          </a:xfrm>
          <a:prstGeom prst="rect">
            <a:avLst/>
          </a:prstGeom>
        </p:spPr>
      </p:pic>
      <p:sp>
        <p:nvSpPr>
          <p:cNvPr id="57" name="Line 35"/>
          <p:cNvSpPr>
            <a:spLocks noChangeShapeType="1"/>
          </p:cNvSpPr>
          <p:nvPr/>
        </p:nvSpPr>
        <p:spPr bwMode="auto">
          <a:xfrm rot="5400000" flipH="1" flipV="1">
            <a:off x="9144100" y="3094934"/>
            <a:ext cx="475183" cy="7775"/>
          </a:xfrm>
          <a:prstGeom prst="line">
            <a:avLst/>
          </a:prstGeom>
          <a:noFill/>
          <a:ln w="57150" cmpd="sng">
            <a:solidFill>
              <a:schemeClr val="accent2">
                <a:lumMod val="20000"/>
                <a:lumOff val="8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58" name="Espace réservé du contenu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855" y="1943574"/>
            <a:ext cx="1041738" cy="620791"/>
          </a:xfrm>
          <a:prstGeom prst="rect">
            <a:avLst/>
          </a:prstGeom>
        </p:spPr>
      </p:pic>
      <p:grpSp>
        <p:nvGrpSpPr>
          <p:cNvPr id="59" name="Groupe 58"/>
          <p:cNvGrpSpPr>
            <a:grpSpLocks noChangeAspect="1"/>
          </p:cNvGrpSpPr>
          <p:nvPr/>
        </p:nvGrpSpPr>
        <p:grpSpPr>
          <a:xfrm>
            <a:off x="495753" y="282479"/>
            <a:ext cx="2643799" cy="1387371"/>
            <a:chOff x="3452799" y="1571622"/>
            <a:chExt cx="7245364" cy="3802067"/>
          </a:xfrm>
        </p:grpSpPr>
        <p:grpSp>
          <p:nvGrpSpPr>
            <p:cNvPr id="60" name="Group 15"/>
            <p:cNvGrpSpPr>
              <a:grpSpLocks/>
            </p:cNvGrpSpPr>
            <p:nvPr/>
          </p:nvGrpSpPr>
          <p:grpSpPr bwMode="auto">
            <a:xfrm flipH="1">
              <a:off x="4926014" y="2060575"/>
              <a:ext cx="5614987" cy="2947988"/>
              <a:chOff x="1151" y="1504"/>
              <a:chExt cx="3480" cy="1969"/>
            </a:xfrm>
          </p:grpSpPr>
          <p:sp>
            <p:nvSpPr>
              <p:cNvPr id="65" name="Freeform 16"/>
              <p:cNvSpPr>
                <a:spLocks/>
              </p:cNvSpPr>
              <p:nvPr/>
            </p:nvSpPr>
            <p:spPr bwMode="auto">
              <a:xfrm>
                <a:off x="3832" y="1891"/>
                <a:ext cx="799" cy="293"/>
              </a:xfrm>
              <a:custGeom>
                <a:avLst/>
                <a:gdLst>
                  <a:gd name="T0" fmla="*/ 21 w 799"/>
                  <a:gd name="T1" fmla="*/ 292 h 293"/>
                  <a:gd name="T2" fmla="*/ 798 w 799"/>
                  <a:gd name="T3" fmla="*/ 21 h 293"/>
                  <a:gd name="T4" fmla="*/ 798 w 799"/>
                  <a:gd name="T5" fmla="*/ 19 h 293"/>
                  <a:gd name="T6" fmla="*/ 798 w 799"/>
                  <a:gd name="T7" fmla="*/ 16 h 293"/>
                  <a:gd name="T8" fmla="*/ 797 w 799"/>
                  <a:gd name="T9" fmla="*/ 15 h 293"/>
                  <a:gd name="T10" fmla="*/ 797 w 799"/>
                  <a:gd name="T11" fmla="*/ 11 h 293"/>
                  <a:gd name="T12" fmla="*/ 797 w 799"/>
                  <a:gd name="T13" fmla="*/ 10 h 293"/>
                  <a:gd name="T14" fmla="*/ 795 w 799"/>
                  <a:gd name="T15" fmla="*/ 6 h 293"/>
                  <a:gd name="T16" fmla="*/ 795 w 799"/>
                  <a:gd name="T17" fmla="*/ 3 h 293"/>
                  <a:gd name="T18" fmla="*/ 793 w 799"/>
                  <a:gd name="T19" fmla="*/ 0 h 293"/>
                  <a:gd name="T20" fmla="*/ 0 w 799"/>
                  <a:gd name="T21" fmla="*/ 255 h 293"/>
                  <a:gd name="T22" fmla="*/ 21 w 799"/>
                  <a:gd name="T23" fmla="*/ 292 h 2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9"/>
                  <a:gd name="T37" fmla="*/ 0 h 293"/>
                  <a:gd name="T38" fmla="*/ 799 w 799"/>
                  <a:gd name="T39" fmla="*/ 293 h 2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9" h="293">
                    <a:moveTo>
                      <a:pt x="21" y="292"/>
                    </a:moveTo>
                    <a:lnTo>
                      <a:pt x="798" y="21"/>
                    </a:lnTo>
                    <a:lnTo>
                      <a:pt x="798" y="19"/>
                    </a:lnTo>
                    <a:lnTo>
                      <a:pt x="798" y="16"/>
                    </a:lnTo>
                    <a:lnTo>
                      <a:pt x="797" y="15"/>
                    </a:lnTo>
                    <a:lnTo>
                      <a:pt x="797" y="11"/>
                    </a:lnTo>
                    <a:lnTo>
                      <a:pt x="797" y="10"/>
                    </a:lnTo>
                    <a:lnTo>
                      <a:pt x="795" y="6"/>
                    </a:lnTo>
                    <a:lnTo>
                      <a:pt x="795" y="3"/>
                    </a:lnTo>
                    <a:lnTo>
                      <a:pt x="793" y="0"/>
                    </a:lnTo>
                    <a:lnTo>
                      <a:pt x="0" y="255"/>
                    </a:lnTo>
                    <a:lnTo>
                      <a:pt x="21" y="29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17"/>
              <p:cNvSpPr>
                <a:spLocks/>
              </p:cNvSpPr>
              <p:nvPr/>
            </p:nvSpPr>
            <p:spPr bwMode="auto">
              <a:xfrm>
                <a:off x="3832" y="1891"/>
                <a:ext cx="799" cy="293"/>
              </a:xfrm>
              <a:custGeom>
                <a:avLst/>
                <a:gdLst>
                  <a:gd name="T0" fmla="*/ 21 w 799"/>
                  <a:gd name="T1" fmla="*/ 292 h 293"/>
                  <a:gd name="T2" fmla="*/ 798 w 799"/>
                  <a:gd name="T3" fmla="*/ 21 h 293"/>
                  <a:gd name="T4" fmla="*/ 798 w 799"/>
                  <a:gd name="T5" fmla="*/ 19 h 293"/>
                  <a:gd name="T6" fmla="*/ 798 w 799"/>
                  <a:gd name="T7" fmla="*/ 16 h 293"/>
                  <a:gd name="T8" fmla="*/ 797 w 799"/>
                  <a:gd name="T9" fmla="*/ 15 h 293"/>
                  <a:gd name="T10" fmla="*/ 797 w 799"/>
                  <a:gd name="T11" fmla="*/ 11 h 293"/>
                  <a:gd name="T12" fmla="*/ 797 w 799"/>
                  <a:gd name="T13" fmla="*/ 10 h 293"/>
                  <a:gd name="T14" fmla="*/ 795 w 799"/>
                  <a:gd name="T15" fmla="*/ 6 h 293"/>
                  <a:gd name="T16" fmla="*/ 795 w 799"/>
                  <a:gd name="T17" fmla="*/ 3 h 293"/>
                  <a:gd name="T18" fmla="*/ 793 w 799"/>
                  <a:gd name="T19" fmla="*/ 0 h 293"/>
                  <a:gd name="T20" fmla="*/ 0 w 799"/>
                  <a:gd name="T21" fmla="*/ 255 h 293"/>
                  <a:gd name="T22" fmla="*/ 21 w 799"/>
                  <a:gd name="T23" fmla="*/ 292 h 2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9"/>
                  <a:gd name="T37" fmla="*/ 0 h 293"/>
                  <a:gd name="T38" fmla="*/ 799 w 799"/>
                  <a:gd name="T39" fmla="*/ 293 h 2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9" h="293">
                    <a:moveTo>
                      <a:pt x="21" y="292"/>
                    </a:moveTo>
                    <a:lnTo>
                      <a:pt x="798" y="21"/>
                    </a:lnTo>
                    <a:lnTo>
                      <a:pt x="798" y="19"/>
                    </a:lnTo>
                    <a:lnTo>
                      <a:pt x="798" y="16"/>
                    </a:lnTo>
                    <a:lnTo>
                      <a:pt x="797" y="15"/>
                    </a:lnTo>
                    <a:lnTo>
                      <a:pt x="797" y="11"/>
                    </a:lnTo>
                    <a:lnTo>
                      <a:pt x="797" y="10"/>
                    </a:lnTo>
                    <a:lnTo>
                      <a:pt x="795" y="6"/>
                    </a:lnTo>
                    <a:lnTo>
                      <a:pt x="795" y="3"/>
                    </a:lnTo>
                    <a:lnTo>
                      <a:pt x="793" y="0"/>
                    </a:lnTo>
                    <a:lnTo>
                      <a:pt x="0" y="255"/>
                    </a:lnTo>
                    <a:lnTo>
                      <a:pt x="21" y="292"/>
                    </a:lnTo>
                  </a:path>
                </a:pathLst>
              </a:custGeom>
              <a:noFill/>
              <a:ln w="12700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18"/>
              <p:cNvSpPr>
                <a:spLocks/>
              </p:cNvSpPr>
              <p:nvPr/>
            </p:nvSpPr>
            <p:spPr bwMode="auto">
              <a:xfrm>
                <a:off x="3863" y="1912"/>
                <a:ext cx="768" cy="295"/>
              </a:xfrm>
              <a:custGeom>
                <a:avLst/>
                <a:gdLst>
                  <a:gd name="T0" fmla="*/ 0 w 768"/>
                  <a:gd name="T1" fmla="*/ 268 h 295"/>
                  <a:gd name="T2" fmla="*/ 20 w 768"/>
                  <a:gd name="T3" fmla="*/ 294 h 295"/>
                  <a:gd name="T4" fmla="*/ 766 w 768"/>
                  <a:gd name="T5" fmla="*/ 29 h 295"/>
                  <a:gd name="T6" fmla="*/ 766 w 768"/>
                  <a:gd name="T7" fmla="*/ 26 h 295"/>
                  <a:gd name="T8" fmla="*/ 767 w 768"/>
                  <a:gd name="T9" fmla="*/ 24 h 295"/>
                  <a:gd name="T10" fmla="*/ 767 w 768"/>
                  <a:gd name="T11" fmla="*/ 21 h 295"/>
                  <a:gd name="T12" fmla="*/ 767 w 768"/>
                  <a:gd name="T13" fmla="*/ 18 h 295"/>
                  <a:gd name="T14" fmla="*/ 767 w 768"/>
                  <a:gd name="T15" fmla="*/ 15 h 295"/>
                  <a:gd name="T16" fmla="*/ 767 w 768"/>
                  <a:gd name="T17" fmla="*/ 11 h 295"/>
                  <a:gd name="T18" fmla="*/ 767 w 768"/>
                  <a:gd name="T19" fmla="*/ 7 h 295"/>
                  <a:gd name="T20" fmla="*/ 767 w 768"/>
                  <a:gd name="T21" fmla="*/ 0 h 295"/>
                  <a:gd name="T22" fmla="*/ 0 w 768"/>
                  <a:gd name="T23" fmla="*/ 268 h 2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8"/>
                  <a:gd name="T37" fmla="*/ 0 h 295"/>
                  <a:gd name="T38" fmla="*/ 768 w 768"/>
                  <a:gd name="T39" fmla="*/ 295 h 2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8" h="295">
                    <a:moveTo>
                      <a:pt x="0" y="268"/>
                    </a:moveTo>
                    <a:lnTo>
                      <a:pt x="20" y="294"/>
                    </a:lnTo>
                    <a:lnTo>
                      <a:pt x="766" y="29"/>
                    </a:lnTo>
                    <a:lnTo>
                      <a:pt x="766" y="26"/>
                    </a:lnTo>
                    <a:lnTo>
                      <a:pt x="767" y="24"/>
                    </a:lnTo>
                    <a:lnTo>
                      <a:pt x="767" y="21"/>
                    </a:lnTo>
                    <a:lnTo>
                      <a:pt x="767" y="18"/>
                    </a:lnTo>
                    <a:lnTo>
                      <a:pt x="767" y="15"/>
                    </a:lnTo>
                    <a:lnTo>
                      <a:pt x="767" y="11"/>
                    </a:lnTo>
                    <a:lnTo>
                      <a:pt x="767" y="7"/>
                    </a:lnTo>
                    <a:lnTo>
                      <a:pt x="767" y="0"/>
                    </a:lnTo>
                    <a:lnTo>
                      <a:pt x="0" y="268"/>
                    </a:lnTo>
                  </a:path>
                </a:pathLst>
              </a:cu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19"/>
              <p:cNvSpPr>
                <a:spLocks/>
              </p:cNvSpPr>
              <p:nvPr/>
            </p:nvSpPr>
            <p:spPr bwMode="auto">
              <a:xfrm>
                <a:off x="3863" y="1912"/>
                <a:ext cx="768" cy="295"/>
              </a:xfrm>
              <a:custGeom>
                <a:avLst/>
                <a:gdLst>
                  <a:gd name="T0" fmla="*/ 0 w 768"/>
                  <a:gd name="T1" fmla="*/ 268 h 295"/>
                  <a:gd name="T2" fmla="*/ 20 w 768"/>
                  <a:gd name="T3" fmla="*/ 294 h 295"/>
                  <a:gd name="T4" fmla="*/ 766 w 768"/>
                  <a:gd name="T5" fmla="*/ 29 h 295"/>
                  <a:gd name="T6" fmla="*/ 766 w 768"/>
                  <a:gd name="T7" fmla="*/ 26 h 295"/>
                  <a:gd name="T8" fmla="*/ 767 w 768"/>
                  <a:gd name="T9" fmla="*/ 24 h 295"/>
                  <a:gd name="T10" fmla="*/ 767 w 768"/>
                  <a:gd name="T11" fmla="*/ 21 h 295"/>
                  <a:gd name="T12" fmla="*/ 767 w 768"/>
                  <a:gd name="T13" fmla="*/ 18 h 295"/>
                  <a:gd name="T14" fmla="*/ 767 w 768"/>
                  <a:gd name="T15" fmla="*/ 15 h 295"/>
                  <a:gd name="T16" fmla="*/ 767 w 768"/>
                  <a:gd name="T17" fmla="*/ 11 h 295"/>
                  <a:gd name="T18" fmla="*/ 767 w 768"/>
                  <a:gd name="T19" fmla="*/ 7 h 295"/>
                  <a:gd name="T20" fmla="*/ 767 w 768"/>
                  <a:gd name="T21" fmla="*/ 0 h 295"/>
                  <a:gd name="T22" fmla="*/ 0 w 768"/>
                  <a:gd name="T23" fmla="*/ 268 h 2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8"/>
                  <a:gd name="T37" fmla="*/ 0 h 295"/>
                  <a:gd name="T38" fmla="*/ 768 w 768"/>
                  <a:gd name="T39" fmla="*/ 295 h 2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8" h="295">
                    <a:moveTo>
                      <a:pt x="0" y="268"/>
                    </a:moveTo>
                    <a:lnTo>
                      <a:pt x="20" y="294"/>
                    </a:lnTo>
                    <a:lnTo>
                      <a:pt x="766" y="29"/>
                    </a:lnTo>
                    <a:lnTo>
                      <a:pt x="766" y="26"/>
                    </a:lnTo>
                    <a:lnTo>
                      <a:pt x="767" y="24"/>
                    </a:lnTo>
                    <a:lnTo>
                      <a:pt x="767" y="21"/>
                    </a:lnTo>
                    <a:lnTo>
                      <a:pt x="767" y="18"/>
                    </a:lnTo>
                    <a:lnTo>
                      <a:pt x="767" y="15"/>
                    </a:lnTo>
                    <a:lnTo>
                      <a:pt x="767" y="11"/>
                    </a:lnTo>
                    <a:lnTo>
                      <a:pt x="767" y="7"/>
                    </a:lnTo>
                    <a:lnTo>
                      <a:pt x="767" y="0"/>
                    </a:lnTo>
                    <a:lnTo>
                      <a:pt x="0" y="268"/>
                    </a:lnTo>
                  </a:path>
                </a:pathLst>
              </a:custGeom>
              <a:noFill/>
              <a:ln w="12700" cap="rnd" cmpd="sng">
                <a:solidFill>
                  <a:srgbClr val="99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20"/>
              <p:cNvSpPr>
                <a:spLocks/>
              </p:cNvSpPr>
              <p:nvPr/>
            </p:nvSpPr>
            <p:spPr bwMode="auto">
              <a:xfrm>
                <a:off x="3797" y="1504"/>
                <a:ext cx="555" cy="944"/>
              </a:xfrm>
              <a:custGeom>
                <a:avLst/>
                <a:gdLst>
                  <a:gd name="T0" fmla="*/ 474 w 555"/>
                  <a:gd name="T1" fmla="*/ 8 h 944"/>
                  <a:gd name="T2" fmla="*/ 391 w 555"/>
                  <a:gd name="T3" fmla="*/ 34 h 944"/>
                  <a:gd name="T4" fmla="*/ 303 w 555"/>
                  <a:gd name="T5" fmla="*/ 68 h 944"/>
                  <a:gd name="T6" fmla="*/ 221 w 555"/>
                  <a:gd name="T7" fmla="*/ 103 h 944"/>
                  <a:gd name="T8" fmla="*/ 186 w 555"/>
                  <a:gd name="T9" fmla="*/ 130 h 944"/>
                  <a:gd name="T10" fmla="*/ 185 w 555"/>
                  <a:gd name="T11" fmla="*/ 148 h 944"/>
                  <a:gd name="T12" fmla="*/ 178 w 555"/>
                  <a:gd name="T13" fmla="*/ 163 h 944"/>
                  <a:gd name="T14" fmla="*/ 165 w 555"/>
                  <a:gd name="T15" fmla="*/ 174 h 944"/>
                  <a:gd name="T16" fmla="*/ 151 w 555"/>
                  <a:gd name="T17" fmla="*/ 182 h 944"/>
                  <a:gd name="T18" fmla="*/ 134 w 555"/>
                  <a:gd name="T19" fmla="*/ 185 h 944"/>
                  <a:gd name="T20" fmla="*/ 120 w 555"/>
                  <a:gd name="T21" fmla="*/ 185 h 944"/>
                  <a:gd name="T22" fmla="*/ 105 w 555"/>
                  <a:gd name="T23" fmla="*/ 179 h 944"/>
                  <a:gd name="T24" fmla="*/ 86 w 555"/>
                  <a:gd name="T25" fmla="*/ 182 h 944"/>
                  <a:gd name="T26" fmla="*/ 58 w 555"/>
                  <a:gd name="T27" fmla="*/ 202 h 944"/>
                  <a:gd name="T28" fmla="*/ 34 w 555"/>
                  <a:gd name="T29" fmla="*/ 221 h 944"/>
                  <a:gd name="T30" fmla="*/ 11 w 555"/>
                  <a:gd name="T31" fmla="*/ 239 h 944"/>
                  <a:gd name="T32" fmla="*/ 8 w 555"/>
                  <a:gd name="T33" fmla="*/ 283 h 944"/>
                  <a:gd name="T34" fmla="*/ 21 w 555"/>
                  <a:gd name="T35" fmla="*/ 353 h 944"/>
                  <a:gd name="T36" fmla="*/ 32 w 555"/>
                  <a:gd name="T37" fmla="*/ 421 h 944"/>
                  <a:gd name="T38" fmla="*/ 42 w 555"/>
                  <a:gd name="T39" fmla="*/ 488 h 944"/>
                  <a:gd name="T40" fmla="*/ 60 w 555"/>
                  <a:gd name="T41" fmla="*/ 525 h 944"/>
                  <a:gd name="T42" fmla="*/ 81 w 555"/>
                  <a:gd name="T43" fmla="*/ 536 h 944"/>
                  <a:gd name="T44" fmla="*/ 94 w 555"/>
                  <a:gd name="T45" fmla="*/ 553 h 944"/>
                  <a:gd name="T46" fmla="*/ 100 w 555"/>
                  <a:gd name="T47" fmla="*/ 572 h 944"/>
                  <a:gd name="T48" fmla="*/ 102 w 555"/>
                  <a:gd name="T49" fmla="*/ 593 h 944"/>
                  <a:gd name="T50" fmla="*/ 95 w 555"/>
                  <a:gd name="T51" fmla="*/ 613 h 944"/>
                  <a:gd name="T52" fmla="*/ 84 w 555"/>
                  <a:gd name="T53" fmla="*/ 631 h 944"/>
                  <a:gd name="T54" fmla="*/ 66 w 555"/>
                  <a:gd name="T55" fmla="*/ 644 h 944"/>
                  <a:gd name="T56" fmla="*/ 56 w 555"/>
                  <a:gd name="T57" fmla="*/ 670 h 944"/>
                  <a:gd name="T58" fmla="*/ 58 w 555"/>
                  <a:gd name="T59" fmla="*/ 714 h 944"/>
                  <a:gd name="T60" fmla="*/ 60 w 555"/>
                  <a:gd name="T61" fmla="*/ 762 h 944"/>
                  <a:gd name="T62" fmla="*/ 60 w 555"/>
                  <a:gd name="T63" fmla="*/ 811 h 944"/>
                  <a:gd name="T64" fmla="*/ 104 w 555"/>
                  <a:gd name="T65" fmla="*/ 844 h 944"/>
                  <a:gd name="T66" fmla="*/ 196 w 555"/>
                  <a:gd name="T67" fmla="*/ 865 h 944"/>
                  <a:gd name="T68" fmla="*/ 302 w 555"/>
                  <a:gd name="T69" fmla="*/ 891 h 944"/>
                  <a:gd name="T70" fmla="*/ 429 w 555"/>
                  <a:gd name="T71" fmla="*/ 923 h 944"/>
                  <a:gd name="T72" fmla="*/ 512 w 555"/>
                  <a:gd name="T73" fmla="*/ 897 h 944"/>
                  <a:gd name="T74" fmla="*/ 529 w 555"/>
                  <a:gd name="T75" fmla="*/ 795 h 944"/>
                  <a:gd name="T76" fmla="*/ 541 w 555"/>
                  <a:gd name="T77" fmla="*/ 681 h 944"/>
                  <a:gd name="T78" fmla="*/ 549 w 555"/>
                  <a:gd name="T79" fmla="*/ 558 h 944"/>
                  <a:gd name="T80" fmla="*/ 552 w 555"/>
                  <a:gd name="T81" fmla="*/ 480 h 944"/>
                  <a:gd name="T82" fmla="*/ 552 w 555"/>
                  <a:gd name="T83" fmla="*/ 455 h 944"/>
                  <a:gd name="T84" fmla="*/ 552 w 555"/>
                  <a:gd name="T85" fmla="*/ 434 h 944"/>
                  <a:gd name="T86" fmla="*/ 552 w 555"/>
                  <a:gd name="T87" fmla="*/ 410 h 944"/>
                  <a:gd name="T88" fmla="*/ 546 w 555"/>
                  <a:gd name="T89" fmla="*/ 393 h 944"/>
                  <a:gd name="T90" fmla="*/ 531 w 555"/>
                  <a:gd name="T91" fmla="*/ 389 h 944"/>
                  <a:gd name="T92" fmla="*/ 515 w 555"/>
                  <a:gd name="T93" fmla="*/ 377 h 944"/>
                  <a:gd name="T94" fmla="*/ 500 w 555"/>
                  <a:gd name="T95" fmla="*/ 354 h 944"/>
                  <a:gd name="T96" fmla="*/ 494 w 555"/>
                  <a:gd name="T97" fmla="*/ 327 h 944"/>
                  <a:gd name="T98" fmla="*/ 494 w 555"/>
                  <a:gd name="T99" fmla="*/ 298 h 944"/>
                  <a:gd name="T100" fmla="*/ 500 w 555"/>
                  <a:gd name="T101" fmla="*/ 270 h 944"/>
                  <a:gd name="T102" fmla="*/ 515 w 555"/>
                  <a:gd name="T103" fmla="*/ 247 h 944"/>
                  <a:gd name="T104" fmla="*/ 528 w 555"/>
                  <a:gd name="T105" fmla="*/ 237 h 944"/>
                  <a:gd name="T106" fmla="*/ 539 w 555"/>
                  <a:gd name="T107" fmla="*/ 233 h 944"/>
                  <a:gd name="T108" fmla="*/ 542 w 555"/>
                  <a:gd name="T109" fmla="*/ 202 h 944"/>
                  <a:gd name="T110" fmla="*/ 536 w 555"/>
                  <a:gd name="T111" fmla="*/ 142 h 944"/>
                  <a:gd name="T112" fmla="*/ 528 w 555"/>
                  <a:gd name="T113" fmla="*/ 85 h 944"/>
                  <a:gd name="T114" fmla="*/ 518 w 555"/>
                  <a:gd name="T115" fmla="*/ 28 h 94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55"/>
                  <a:gd name="T175" fmla="*/ 0 h 944"/>
                  <a:gd name="T176" fmla="*/ 555 w 555"/>
                  <a:gd name="T177" fmla="*/ 944 h 94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55" h="944">
                    <a:moveTo>
                      <a:pt x="512" y="0"/>
                    </a:moveTo>
                    <a:lnTo>
                      <a:pt x="474" y="8"/>
                    </a:lnTo>
                    <a:lnTo>
                      <a:pt x="433" y="21"/>
                    </a:lnTo>
                    <a:lnTo>
                      <a:pt x="391" y="34"/>
                    </a:lnTo>
                    <a:lnTo>
                      <a:pt x="347" y="51"/>
                    </a:lnTo>
                    <a:lnTo>
                      <a:pt x="303" y="68"/>
                    </a:lnTo>
                    <a:lnTo>
                      <a:pt x="261" y="85"/>
                    </a:lnTo>
                    <a:lnTo>
                      <a:pt x="221" y="103"/>
                    </a:lnTo>
                    <a:lnTo>
                      <a:pt x="185" y="120"/>
                    </a:lnTo>
                    <a:lnTo>
                      <a:pt x="186" y="130"/>
                    </a:lnTo>
                    <a:lnTo>
                      <a:pt x="186" y="140"/>
                    </a:lnTo>
                    <a:lnTo>
                      <a:pt x="185" y="148"/>
                    </a:lnTo>
                    <a:lnTo>
                      <a:pt x="182" y="156"/>
                    </a:lnTo>
                    <a:lnTo>
                      <a:pt x="178" y="163"/>
                    </a:lnTo>
                    <a:lnTo>
                      <a:pt x="172" y="169"/>
                    </a:lnTo>
                    <a:lnTo>
                      <a:pt x="165" y="174"/>
                    </a:lnTo>
                    <a:lnTo>
                      <a:pt x="159" y="179"/>
                    </a:lnTo>
                    <a:lnTo>
                      <a:pt x="151" y="182"/>
                    </a:lnTo>
                    <a:lnTo>
                      <a:pt x="143" y="185"/>
                    </a:lnTo>
                    <a:lnTo>
                      <a:pt x="134" y="185"/>
                    </a:lnTo>
                    <a:lnTo>
                      <a:pt x="126" y="185"/>
                    </a:lnTo>
                    <a:lnTo>
                      <a:pt x="120" y="185"/>
                    </a:lnTo>
                    <a:lnTo>
                      <a:pt x="112" y="182"/>
                    </a:lnTo>
                    <a:lnTo>
                      <a:pt x="105" y="179"/>
                    </a:lnTo>
                    <a:lnTo>
                      <a:pt x="100" y="174"/>
                    </a:lnTo>
                    <a:lnTo>
                      <a:pt x="86" y="182"/>
                    </a:lnTo>
                    <a:lnTo>
                      <a:pt x="73" y="192"/>
                    </a:lnTo>
                    <a:lnTo>
                      <a:pt x="58" y="202"/>
                    </a:lnTo>
                    <a:lnTo>
                      <a:pt x="47" y="211"/>
                    </a:lnTo>
                    <a:lnTo>
                      <a:pt x="34" y="221"/>
                    </a:lnTo>
                    <a:lnTo>
                      <a:pt x="22" y="229"/>
                    </a:lnTo>
                    <a:lnTo>
                      <a:pt x="11" y="239"/>
                    </a:lnTo>
                    <a:lnTo>
                      <a:pt x="0" y="249"/>
                    </a:lnTo>
                    <a:lnTo>
                      <a:pt x="8" y="283"/>
                    </a:lnTo>
                    <a:lnTo>
                      <a:pt x="16" y="319"/>
                    </a:lnTo>
                    <a:lnTo>
                      <a:pt x="21" y="353"/>
                    </a:lnTo>
                    <a:lnTo>
                      <a:pt x="27" y="387"/>
                    </a:lnTo>
                    <a:lnTo>
                      <a:pt x="32" y="421"/>
                    </a:lnTo>
                    <a:lnTo>
                      <a:pt x="37" y="455"/>
                    </a:lnTo>
                    <a:lnTo>
                      <a:pt x="42" y="488"/>
                    </a:lnTo>
                    <a:lnTo>
                      <a:pt x="48" y="522"/>
                    </a:lnTo>
                    <a:lnTo>
                      <a:pt x="60" y="525"/>
                    </a:lnTo>
                    <a:lnTo>
                      <a:pt x="71" y="530"/>
                    </a:lnTo>
                    <a:lnTo>
                      <a:pt x="81" y="536"/>
                    </a:lnTo>
                    <a:lnTo>
                      <a:pt x="89" y="543"/>
                    </a:lnTo>
                    <a:lnTo>
                      <a:pt x="94" y="553"/>
                    </a:lnTo>
                    <a:lnTo>
                      <a:pt x="99" y="562"/>
                    </a:lnTo>
                    <a:lnTo>
                      <a:pt x="100" y="572"/>
                    </a:lnTo>
                    <a:lnTo>
                      <a:pt x="102" y="582"/>
                    </a:lnTo>
                    <a:lnTo>
                      <a:pt x="102" y="593"/>
                    </a:lnTo>
                    <a:lnTo>
                      <a:pt x="99" y="603"/>
                    </a:lnTo>
                    <a:lnTo>
                      <a:pt x="95" y="613"/>
                    </a:lnTo>
                    <a:lnTo>
                      <a:pt x="91" y="623"/>
                    </a:lnTo>
                    <a:lnTo>
                      <a:pt x="84" y="631"/>
                    </a:lnTo>
                    <a:lnTo>
                      <a:pt x="76" y="639"/>
                    </a:lnTo>
                    <a:lnTo>
                      <a:pt x="66" y="644"/>
                    </a:lnTo>
                    <a:lnTo>
                      <a:pt x="56" y="649"/>
                    </a:lnTo>
                    <a:lnTo>
                      <a:pt x="56" y="670"/>
                    </a:lnTo>
                    <a:lnTo>
                      <a:pt x="56" y="691"/>
                    </a:lnTo>
                    <a:lnTo>
                      <a:pt x="58" y="714"/>
                    </a:lnTo>
                    <a:lnTo>
                      <a:pt x="58" y="738"/>
                    </a:lnTo>
                    <a:lnTo>
                      <a:pt x="60" y="762"/>
                    </a:lnTo>
                    <a:lnTo>
                      <a:pt x="60" y="787"/>
                    </a:lnTo>
                    <a:lnTo>
                      <a:pt x="60" y="811"/>
                    </a:lnTo>
                    <a:lnTo>
                      <a:pt x="60" y="834"/>
                    </a:lnTo>
                    <a:lnTo>
                      <a:pt x="104" y="844"/>
                    </a:lnTo>
                    <a:lnTo>
                      <a:pt x="149" y="855"/>
                    </a:lnTo>
                    <a:lnTo>
                      <a:pt x="196" y="865"/>
                    </a:lnTo>
                    <a:lnTo>
                      <a:pt x="247" y="878"/>
                    </a:lnTo>
                    <a:lnTo>
                      <a:pt x="302" y="891"/>
                    </a:lnTo>
                    <a:lnTo>
                      <a:pt x="362" y="907"/>
                    </a:lnTo>
                    <a:lnTo>
                      <a:pt x="429" y="923"/>
                    </a:lnTo>
                    <a:lnTo>
                      <a:pt x="502" y="943"/>
                    </a:lnTo>
                    <a:lnTo>
                      <a:pt x="512" y="897"/>
                    </a:lnTo>
                    <a:lnTo>
                      <a:pt x="521" y="847"/>
                    </a:lnTo>
                    <a:lnTo>
                      <a:pt x="529" y="795"/>
                    </a:lnTo>
                    <a:lnTo>
                      <a:pt x="536" y="738"/>
                    </a:lnTo>
                    <a:lnTo>
                      <a:pt x="541" y="681"/>
                    </a:lnTo>
                    <a:lnTo>
                      <a:pt x="546" y="621"/>
                    </a:lnTo>
                    <a:lnTo>
                      <a:pt x="549" y="558"/>
                    </a:lnTo>
                    <a:lnTo>
                      <a:pt x="551" y="496"/>
                    </a:lnTo>
                    <a:lnTo>
                      <a:pt x="552" y="480"/>
                    </a:lnTo>
                    <a:lnTo>
                      <a:pt x="552" y="468"/>
                    </a:lnTo>
                    <a:lnTo>
                      <a:pt x="552" y="455"/>
                    </a:lnTo>
                    <a:lnTo>
                      <a:pt x="552" y="445"/>
                    </a:lnTo>
                    <a:lnTo>
                      <a:pt x="552" y="434"/>
                    </a:lnTo>
                    <a:lnTo>
                      <a:pt x="554" y="423"/>
                    </a:lnTo>
                    <a:lnTo>
                      <a:pt x="552" y="410"/>
                    </a:lnTo>
                    <a:lnTo>
                      <a:pt x="552" y="393"/>
                    </a:lnTo>
                    <a:lnTo>
                      <a:pt x="546" y="393"/>
                    </a:lnTo>
                    <a:lnTo>
                      <a:pt x="538" y="392"/>
                    </a:lnTo>
                    <a:lnTo>
                      <a:pt x="531" y="389"/>
                    </a:lnTo>
                    <a:lnTo>
                      <a:pt x="525" y="385"/>
                    </a:lnTo>
                    <a:lnTo>
                      <a:pt x="515" y="377"/>
                    </a:lnTo>
                    <a:lnTo>
                      <a:pt x="507" y="366"/>
                    </a:lnTo>
                    <a:lnTo>
                      <a:pt x="500" y="354"/>
                    </a:lnTo>
                    <a:lnTo>
                      <a:pt x="495" y="341"/>
                    </a:lnTo>
                    <a:lnTo>
                      <a:pt x="494" y="327"/>
                    </a:lnTo>
                    <a:lnTo>
                      <a:pt x="492" y="312"/>
                    </a:lnTo>
                    <a:lnTo>
                      <a:pt x="494" y="298"/>
                    </a:lnTo>
                    <a:lnTo>
                      <a:pt x="497" y="283"/>
                    </a:lnTo>
                    <a:lnTo>
                      <a:pt x="500" y="270"/>
                    </a:lnTo>
                    <a:lnTo>
                      <a:pt x="507" y="259"/>
                    </a:lnTo>
                    <a:lnTo>
                      <a:pt x="515" y="247"/>
                    </a:lnTo>
                    <a:lnTo>
                      <a:pt x="523" y="241"/>
                    </a:lnTo>
                    <a:lnTo>
                      <a:pt x="528" y="237"/>
                    </a:lnTo>
                    <a:lnTo>
                      <a:pt x="533" y="234"/>
                    </a:lnTo>
                    <a:lnTo>
                      <a:pt x="539" y="233"/>
                    </a:lnTo>
                    <a:lnTo>
                      <a:pt x="544" y="233"/>
                    </a:lnTo>
                    <a:lnTo>
                      <a:pt x="542" y="202"/>
                    </a:lnTo>
                    <a:lnTo>
                      <a:pt x="539" y="171"/>
                    </a:lnTo>
                    <a:lnTo>
                      <a:pt x="536" y="142"/>
                    </a:lnTo>
                    <a:lnTo>
                      <a:pt x="533" y="112"/>
                    </a:lnTo>
                    <a:lnTo>
                      <a:pt x="528" y="85"/>
                    </a:lnTo>
                    <a:lnTo>
                      <a:pt x="523" y="55"/>
                    </a:lnTo>
                    <a:lnTo>
                      <a:pt x="518" y="28"/>
                    </a:lnTo>
                    <a:lnTo>
                      <a:pt x="512" y="0"/>
                    </a:lnTo>
                  </a:path>
                </a:pathLst>
              </a:custGeom>
              <a:solidFill>
                <a:srgbClr val="FAF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21"/>
              <p:cNvSpPr>
                <a:spLocks/>
              </p:cNvSpPr>
              <p:nvPr/>
            </p:nvSpPr>
            <p:spPr bwMode="auto">
              <a:xfrm>
                <a:off x="3797" y="1504"/>
                <a:ext cx="555" cy="944"/>
              </a:xfrm>
              <a:custGeom>
                <a:avLst/>
                <a:gdLst>
                  <a:gd name="T0" fmla="*/ 474 w 555"/>
                  <a:gd name="T1" fmla="*/ 8 h 944"/>
                  <a:gd name="T2" fmla="*/ 391 w 555"/>
                  <a:gd name="T3" fmla="*/ 34 h 944"/>
                  <a:gd name="T4" fmla="*/ 303 w 555"/>
                  <a:gd name="T5" fmla="*/ 68 h 944"/>
                  <a:gd name="T6" fmla="*/ 221 w 555"/>
                  <a:gd name="T7" fmla="*/ 103 h 944"/>
                  <a:gd name="T8" fmla="*/ 186 w 555"/>
                  <a:gd name="T9" fmla="*/ 130 h 944"/>
                  <a:gd name="T10" fmla="*/ 185 w 555"/>
                  <a:gd name="T11" fmla="*/ 148 h 944"/>
                  <a:gd name="T12" fmla="*/ 178 w 555"/>
                  <a:gd name="T13" fmla="*/ 163 h 944"/>
                  <a:gd name="T14" fmla="*/ 165 w 555"/>
                  <a:gd name="T15" fmla="*/ 174 h 944"/>
                  <a:gd name="T16" fmla="*/ 151 w 555"/>
                  <a:gd name="T17" fmla="*/ 182 h 944"/>
                  <a:gd name="T18" fmla="*/ 134 w 555"/>
                  <a:gd name="T19" fmla="*/ 185 h 944"/>
                  <a:gd name="T20" fmla="*/ 120 w 555"/>
                  <a:gd name="T21" fmla="*/ 185 h 944"/>
                  <a:gd name="T22" fmla="*/ 105 w 555"/>
                  <a:gd name="T23" fmla="*/ 179 h 944"/>
                  <a:gd name="T24" fmla="*/ 86 w 555"/>
                  <a:gd name="T25" fmla="*/ 182 h 944"/>
                  <a:gd name="T26" fmla="*/ 58 w 555"/>
                  <a:gd name="T27" fmla="*/ 202 h 944"/>
                  <a:gd name="T28" fmla="*/ 34 w 555"/>
                  <a:gd name="T29" fmla="*/ 221 h 944"/>
                  <a:gd name="T30" fmla="*/ 11 w 555"/>
                  <a:gd name="T31" fmla="*/ 239 h 944"/>
                  <a:gd name="T32" fmla="*/ 8 w 555"/>
                  <a:gd name="T33" fmla="*/ 283 h 944"/>
                  <a:gd name="T34" fmla="*/ 21 w 555"/>
                  <a:gd name="T35" fmla="*/ 353 h 944"/>
                  <a:gd name="T36" fmla="*/ 32 w 555"/>
                  <a:gd name="T37" fmla="*/ 421 h 944"/>
                  <a:gd name="T38" fmla="*/ 42 w 555"/>
                  <a:gd name="T39" fmla="*/ 488 h 944"/>
                  <a:gd name="T40" fmla="*/ 60 w 555"/>
                  <a:gd name="T41" fmla="*/ 525 h 944"/>
                  <a:gd name="T42" fmla="*/ 81 w 555"/>
                  <a:gd name="T43" fmla="*/ 536 h 944"/>
                  <a:gd name="T44" fmla="*/ 94 w 555"/>
                  <a:gd name="T45" fmla="*/ 553 h 944"/>
                  <a:gd name="T46" fmla="*/ 100 w 555"/>
                  <a:gd name="T47" fmla="*/ 572 h 944"/>
                  <a:gd name="T48" fmla="*/ 102 w 555"/>
                  <a:gd name="T49" fmla="*/ 593 h 944"/>
                  <a:gd name="T50" fmla="*/ 95 w 555"/>
                  <a:gd name="T51" fmla="*/ 613 h 944"/>
                  <a:gd name="T52" fmla="*/ 84 w 555"/>
                  <a:gd name="T53" fmla="*/ 631 h 944"/>
                  <a:gd name="T54" fmla="*/ 66 w 555"/>
                  <a:gd name="T55" fmla="*/ 644 h 944"/>
                  <a:gd name="T56" fmla="*/ 56 w 555"/>
                  <a:gd name="T57" fmla="*/ 670 h 944"/>
                  <a:gd name="T58" fmla="*/ 58 w 555"/>
                  <a:gd name="T59" fmla="*/ 714 h 944"/>
                  <a:gd name="T60" fmla="*/ 60 w 555"/>
                  <a:gd name="T61" fmla="*/ 762 h 944"/>
                  <a:gd name="T62" fmla="*/ 60 w 555"/>
                  <a:gd name="T63" fmla="*/ 811 h 944"/>
                  <a:gd name="T64" fmla="*/ 104 w 555"/>
                  <a:gd name="T65" fmla="*/ 844 h 944"/>
                  <a:gd name="T66" fmla="*/ 196 w 555"/>
                  <a:gd name="T67" fmla="*/ 865 h 944"/>
                  <a:gd name="T68" fmla="*/ 302 w 555"/>
                  <a:gd name="T69" fmla="*/ 891 h 944"/>
                  <a:gd name="T70" fmla="*/ 429 w 555"/>
                  <a:gd name="T71" fmla="*/ 923 h 944"/>
                  <a:gd name="T72" fmla="*/ 512 w 555"/>
                  <a:gd name="T73" fmla="*/ 897 h 944"/>
                  <a:gd name="T74" fmla="*/ 529 w 555"/>
                  <a:gd name="T75" fmla="*/ 795 h 944"/>
                  <a:gd name="T76" fmla="*/ 541 w 555"/>
                  <a:gd name="T77" fmla="*/ 681 h 944"/>
                  <a:gd name="T78" fmla="*/ 549 w 555"/>
                  <a:gd name="T79" fmla="*/ 558 h 944"/>
                  <a:gd name="T80" fmla="*/ 552 w 555"/>
                  <a:gd name="T81" fmla="*/ 480 h 944"/>
                  <a:gd name="T82" fmla="*/ 552 w 555"/>
                  <a:gd name="T83" fmla="*/ 455 h 944"/>
                  <a:gd name="T84" fmla="*/ 552 w 555"/>
                  <a:gd name="T85" fmla="*/ 434 h 944"/>
                  <a:gd name="T86" fmla="*/ 552 w 555"/>
                  <a:gd name="T87" fmla="*/ 410 h 944"/>
                  <a:gd name="T88" fmla="*/ 546 w 555"/>
                  <a:gd name="T89" fmla="*/ 393 h 944"/>
                  <a:gd name="T90" fmla="*/ 531 w 555"/>
                  <a:gd name="T91" fmla="*/ 389 h 944"/>
                  <a:gd name="T92" fmla="*/ 515 w 555"/>
                  <a:gd name="T93" fmla="*/ 377 h 944"/>
                  <a:gd name="T94" fmla="*/ 500 w 555"/>
                  <a:gd name="T95" fmla="*/ 354 h 944"/>
                  <a:gd name="T96" fmla="*/ 494 w 555"/>
                  <a:gd name="T97" fmla="*/ 327 h 944"/>
                  <a:gd name="T98" fmla="*/ 494 w 555"/>
                  <a:gd name="T99" fmla="*/ 298 h 944"/>
                  <a:gd name="T100" fmla="*/ 500 w 555"/>
                  <a:gd name="T101" fmla="*/ 270 h 944"/>
                  <a:gd name="T102" fmla="*/ 515 w 555"/>
                  <a:gd name="T103" fmla="*/ 247 h 944"/>
                  <a:gd name="T104" fmla="*/ 528 w 555"/>
                  <a:gd name="T105" fmla="*/ 237 h 944"/>
                  <a:gd name="T106" fmla="*/ 539 w 555"/>
                  <a:gd name="T107" fmla="*/ 233 h 944"/>
                  <a:gd name="T108" fmla="*/ 542 w 555"/>
                  <a:gd name="T109" fmla="*/ 202 h 944"/>
                  <a:gd name="T110" fmla="*/ 536 w 555"/>
                  <a:gd name="T111" fmla="*/ 142 h 944"/>
                  <a:gd name="T112" fmla="*/ 528 w 555"/>
                  <a:gd name="T113" fmla="*/ 85 h 944"/>
                  <a:gd name="T114" fmla="*/ 518 w 555"/>
                  <a:gd name="T115" fmla="*/ 28 h 94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55"/>
                  <a:gd name="T175" fmla="*/ 0 h 944"/>
                  <a:gd name="T176" fmla="*/ 555 w 555"/>
                  <a:gd name="T177" fmla="*/ 944 h 94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55" h="944">
                    <a:moveTo>
                      <a:pt x="512" y="0"/>
                    </a:moveTo>
                    <a:lnTo>
                      <a:pt x="474" y="8"/>
                    </a:lnTo>
                    <a:lnTo>
                      <a:pt x="433" y="21"/>
                    </a:lnTo>
                    <a:lnTo>
                      <a:pt x="391" y="34"/>
                    </a:lnTo>
                    <a:lnTo>
                      <a:pt x="347" y="51"/>
                    </a:lnTo>
                    <a:lnTo>
                      <a:pt x="303" y="68"/>
                    </a:lnTo>
                    <a:lnTo>
                      <a:pt x="261" y="85"/>
                    </a:lnTo>
                    <a:lnTo>
                      <a:pt x="221" y="103"/>
                    </a:lnTo>
                    <a:lnTo>
                      <a:pt x="185" y="120"/>
                    </a:lnTo>
                    <a:lnTo>
                      <a:pt x="186" y="130"/>
                    </a:lnTo>
                    <a:lnTo>
                      <a:pt x="186" y="140"/>
                    </a:lnTo>
                    <a:lnTo>
                      <a:pt x="185" y="148"/>
                    </a:lnTo>
                    <a:lnTo>
                      <a:pt x="182" y="156"/>
                    </a:lnTo>
                    <a:lnTo>
                      <a:pt x="178" y="163"/>
                    </a:lnTo>
                    <a:lnTo>
                      <a:pt x="172" y="169"/>
                    </a:lnTo>
                    <a:lnTo>
                      <a:pt x="165" y="174"/>
                    </a:lnTo>
                    <a:lnTo>
                      <a:pt x="159" y="179"/>
                    </a:lnTo>
                    <a:lnTo>
                      <a:pt x="151" y="182"/>
                    </a:lnTo>
                    <a:lnTo>
                      <a:pt x="143" y="185"/>
                    </a:lnTo>
                    <a:lnTo>
                      <a:pt x="134" y="185"/>
                    </a:lnTo>
                    <a:lnTo>
                      <a:pt x="126" y="185"/>
                    </a:lnTo>
                    <a:lnTo>
                      <a:pt x="120" y="185"/>
                    </a:lnTo>
                    <a:lnTo>
                      <a:pt x="112" y="182"/>
                    </a:lnTo>
                    <a:lnTo>
                      <a:pt x="105" y="179"/>
                    </a:lnTo>
                    <a:lnTo>
                      <a:pt x="100" y="174"/>
                    </a:lnTo>
                    <a:lnTo>
                      <a:pt x="86" y="182"/>
                    </a:lnTo>
                    <a:lnTo>
                      <a:pt x="73" y="192"/>
                    </a:lnTo>
                    <a:lnTo>
                      <a:pt x="58" y="202"/>
                    </a:lnTo>
                    <a:lnTo>
                      <a:pt x="47" y="211"/>
                    </a:lnTo>
                    <a:lnTo>
                      <a:pt x="34" y="221"/>
                    </a:lnTo>
                    <a:lnTo>
                      <a:pt x="22" y="229"/>
                    </a:lnTo>
                    <a:lnTo>
                      <a:pt x="11" y="239"/>
                    </a:lnTo>
                    <a:lnTo>
                      <a:pt x="0" y="249"/>
                    </a:lnTo>
                    <a:lnTo>
                      <a:pt x="8" y="283"/>
                    </a:lnTo>
                    <a:lnTo>
                      <a:pt x="16" y="319"/>
                    </a:lnTo>
                    <a:lnTo>
                      <a:pt x="21" y="353"/>
                    </a:lnTo>
                    <a:lnTo>
                      <a:pt x="27" y="387"/>
                    </a:lnTo>
                    <a:lnTo>
                      <a:pt x="32" y="421"/>
                    </a:lnTo>
                    <a:lnTo>
                      <a:pt x="37" y="455"/>
                    </a:lnTo>
                    <a:lnTo>
                      <a:pt x="42" y="488"/>
                    </a:lnTo>
                    <a:lnTo>
                      <a:pt x="48" y="522"/>
                    </a:lnTo>
                    <a:lnTo>
                      <a:pt x="60" y="525"/>
                    </a:lnTo>
                    <a:lnTo>
                      <a:pt x="71" y="530"/>
                    </a:lnTo>
                    <a:lnTo>
                      <a:pt x="81" y="536"/>
                    </a:lnTo>
                    <a:lnTo>
                      <a:pt x="89" y="543"/>
                    </a:lnTo>
                    <a:lnTo>
                      <a:pt x="94" y="553"/>
                    </a:lnTo>
                    <a:lnTo>
                      <a:pt x="99" y="562"/>
                    </a:lnTo>
                    <a:lnTo>
                      <a:pt x="100" y="572"/>
                    </a:lnTo>
                    <a:lnTo>
                      <a:pt x="102" y="582"/>
                    </a:lnTo>
                    <a:lnTo>
                      <a:pt x="102" y="593"/>
                    </a:lnTo>
                    <a:lnTo>
                      <a:pt x="99" y="603"/>
                    </a:lnTo>
                    <a:lnTo>
                      <a:pt x="95" y="613"/>
                    </a:lnTo>
                    <a:lnTo>
                      <a:pt x="91" y="623"/>
                    </a:lnTo>
                    <a:lnTo>
                      <a:pt x="84" y="631"/>
                    </a:lnTo>
                    <a:lnTo>
                      <a:pt x="76" y="639"/>
                    </a:lnTo>
                    <a:lnTo>
                      <a:pt x="66" y="644"/>
                    </a:lnTo>
                    <a:lnTo>
                      <a:pt x="56" y="649"/>
                    </a:lnTo>
                    <a:lnTo>
                      <a:pt x="56" y="670"/>
                    </a:lnTo>
                    <a:lnTo>
                      <a:pt x="56" y="691"/>
                    </a:lnTo>
                    <a:lnTo>
                      <a:pt x="58" y="714"/>
                    </a:lnTo>
                    <a:lnTo>
                      <a:pt x="58" y="738"/>
                    </a:lnTo>
                    <a:lnTo>
                      <a:pt x="60" y="762"/>
                    </a:lnTo>
                    <a:lnTo>
                      <a:pt x="60" y="787"/>
                    </a:lnTo>
                    <a:lnTo>
                      <a:pt x="60" y="811"/>
                    </a:lnTo>
                    <a:lnTo>
                      <a:pt x="60" y="834"/>
                    </a:lnTo>
                    <a:lnTo>
                      <a:pt x="104" y="844"/>
                    </a:lnTo>
                    <a:lnTo>
                      <a:pt x="149" y="855"/>
                    </a:lnTo>
                    <a:lnTo>
                      <a:pt x="196" y="865"/>
                    </a:lnTo>
                    <a:lnTo>
                      <a:pt x="247" y="878"/>
                    </a:lnTo>
                    <a:lnTo>
                      <a:pt x="302" y="891"/>
                    </a:lnTo>
                    <a:lnTo>
                      <a:pt x="362" y="907"/>
                    </a:lnTo>
                    <a:lnTo>
                      <a:pt x="429" y="923"/>
                    </a:lnTo>
                    <a:lnTo>
                      <a:pt x="502" y="943"/>
                    </a:lnTo>
                    <a:lnTo>
                      <a:pt x="512" y="897"/>
                    </a:lnTo>
                    <a:lnTo>
                      <a:pt x="521" y="847"/>
                    </a:lnTo>
                    <a:lnTo>
                      <a:pt x="529" y="795"/>
                    </a:lnTo>
                    <a:lnTo>
                      <a:pt x="536" y="738"/>
                    </a:lnTo>
                    <a:lnTo>
                      <a:pt x="541" y="681"/>
                    </a:lnTo>
                    <a:lnTo>
                      <a:pt x="546" y="621"/>
                    </a:lnTo>
                    <a:lnTo>
                      <a:pt x="549" y="558"/>
                    </a:lnTo>
                    <a:lnTo>
                      <a:pt x="551" y="496"/>
                    </a:lnTo>
                    <a:lnTo>
                      <a:pt x="552" y="480"/>
                    </a:lnTo>
                    <a:lnTo>
                      <a:pt x="552" y="468"/>
                    </a:lnTo>
                    <a:lnTo>
                      <a:pt x="552" y="455"/>
                    </a:lnTo>
                    <a:lnTo>
                      <a:pt x="552" y="445"/>
                    </a:lnTo>
                    <a:lnTo>
                      <a:pt x="552" y="434"/>
                    </a:lnTo>
                    <a:lnTo>
                      <a:pt x="554" y="423"/>
                    </a:lnTo>
                    <a:lnTo>
                      <a:pt x="552" y="410"/>
                    </a:lnTo>
                    <a:lnTo>
                      <a:pt x="552" y="393"/>
                    </a:lnTo>
                    <a:lnTo>
                      <a:pt x="546" y="393"/>
                    </a:lnTo>
                    <a:lnTo>
                      <a:pt x="538" y="392"/>
                    </a:lnTo>
                    <a:lnTo>
                      <a:pt x="531" y="389"/>
                    </a:lnTo>
                    <a:lnTo>
                      <a:pt x="525" y="385"/>
                    </a:lnTo>
                    <a:lnTo>
                      <a:pt x="515" y="377"/>
                    </a:lnTo>
                    <a:lnTo>
                      <a:pt x="507" y="366"/>
                    </a:lnTo>
                    <a:lnTo>
                      <a:pt x="500" y="354"/>
                    </a:lnTo>
                    <a:lnTo>
                      <a:pt x="495" y="341"/>
                    </a:lnTo>
                    <a:lnTo>
                      <a:pt x="494" y="327"/>
                    </a:lnTo>
                    <a:lnTo>
                      <a:pt x="492" y="312"/>
                    </a:lnTo>
                    <a:lnTo>
                      <a:pt x="494" y="298"/>
                    </a:lnTo>
                    <a:lnTo>
                      <a:pt x="497" y="283"/>
                    </a:lnTo>
                    <a:lnTo>
                      <a:pt x="500" y="270"/>
                    </a:lnTo>
                    <a:lnTo>
                      <a:pt x="507" y="259"/>
                    </a:lnTo>
                    <a:lnTo>
                      <a:pt x="515" y="247"/>
                    </a:lnTo>
                    <a:lnTo>
                      <a:pt x="523" y="241"/>
                    </a:lnTo>
                    <a:lnTo>
                      <a:pt x="528" y="237"/>
                    </a:lnTo>
                    <a:lnTo>
                      <a:pt x="533" y="234"/>
                    </a:lnTo>
                    <a:lnTo>
                      <a:pt x="539" y="233"/>
                    </a:lnTo>
                    <a:lnTo>
                      <a:pt x="544" y="233"/>
                    </a:lnTo>
                    <a:lnTo>
                      <a:pt x="542" y="202"/>
                    </a:lnTo>
                    <a:lnTo>
                      <a:pt x="539" y="171"/>
                    </a:lnTo>
                    <a:lnTo>
                      <a:pt x="536" y="142"/>
                    </a:lnTo>
                    <a:lnTo>
                      <a:pt x="533" y="112"/>
                    </a:lnTo>
                    <a:lnTo>
                      <a:pt x="528" y="85"/>
                    </a:lnTo>
                    <a:lnTo>
                      <a:pt x="523" y="55"/>
                    </a:lnTo>
                    <a:lnTo>
                      <a:pt x="518" y="28"/>
                    </a:lnTo>
                    <a:lnTo>
                      <a:pt x="512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22"/>
              <p:cNvSpPr>
                <a:spLocks/>
              </p:cNvSpPr>
              <p:nvPr/>
            </p:nvSpPr>
            <p:spPr bwMode="auto">
              <a:xfrm>
                <a:off x="4289" y="1504"/>
                <a:ext cx="207" cy="944"/>
              </a:xfrm>
              <a:custGeom>
                <a:avLst/>
                <a:gdLst>
                  <a:gd name="T0" fmla="*/ 49 w 207"/>
                  <a:gd name="T1" fmla="*/ 21 h 944"/>
                  <a:gd name="T2" fmla="*/ 89 w 207"/>
                  <a:gd name="T3" fmla="*/ 57 h 944"/>
                  <a:gd name="T4" fmla="*/ 124 w 207"/>
                  <a:gd name="T5" fmla="*/ 94 h 944"/>
                  <a:gd name="T6" fmla="*/ 172 w 207"/>
                  <a:gd name="T7" fmla="*/ 148 h 944"/>
                  <a:gd name="T8" fmla="*/ 206 w 207"/>
                  <a:gd name="T9" fmla="*/ 231 h 944"/>
                  <a:gd name="T10" fmla="*/ 203 w 207"/>
                  <a:gd name="T11" fmla="*/ 324 h 944"/>
                  <a:gd name="T12" fmla="*/ 198 w 207"/>
                  <a:gd name="T13" fmla="*/ 415 h 944"/>
                  <a:gd name="T14" fmla="*/ 192 w 207"/>
                  <a:gd name="T15" fmla="*/ 502 h 944"/>
                  <a:gd name="T16" fmla="*/ 180 w 207"/>
                  <a:gd name="T17" fmla="*/ 546 h 944"/>
                  <a:gd name="T18" fmla="*/ 169 w 207"/>
                  <a:gd name="T19" fmla="*/ 556 h 944"/>
                  <a:gd name="T20" fmla="*/ 161 w 207"/>
                  <a:gd name="T21" fmla="*/ 567 h 944"/>
                  <a:gd name="T22" fmla="*/ 156 w 207"/>
                  <a:gd name="T23" fmla="*/ 580 h 944"/>
                  <a:gd name="T24" fmla="*/ 154 w 207"/>
                  <a:gd name="T25" fmla="*/ 593 h 944"/>
                  <a:gd name="T26" fmla="*/ 158 w 207"/>
                  <a:gd name="T27" fmla="*/ 608 h 944"/>
                  <a:gd name="T28" fmla="*/ 163 w 207"/>
                  <a:gd name="T29" fmla="*/ 621 h 944"/>
                  <a:gd name="T30" fmla="*/ 172 w 207"/>
                  <a:gd name="T31" fmla="*/ 634 h 944"/>
                  <a:gd name="T32" fmla="*/ 179 w 207"/>
                  <a:gd name="T33" fmla="*/ 665 h 944"/>
                  <a:gd name="T34" fmla="*/ 176 w 207"/>
                  <a:gd name="T35" fmla="*/ 723 h 944"/>
                  <a:gd name="T36" fmla="*/ 172 w 207"/>
                  <a:gd name="T37" fmla="*/ 785 h 944"/>
                  <a:gd name="T38" fmla="*/ 169 w 207"/>
                  <a:gd name="T39" fmla="*/ 845 h 944"/>
                  <a:gd name="T40" fmla="*/ 150 w 207"/>
                  <a:gd name="T41" fmla="*/ 883 h 944"/>
                  <a:gd name="T42" fmla="*/ 112 w 207"/>
                  <a:gd name="T43" fmla="*/ 902 h 944"/>
                  <a:gd name="T44" fmla="*/ 73 w 207"/>
                  <a:gd name="T45" fmla="*/ 920 h 944"/>
                  <a:gd name="T46" fmla="*/ 31 w 207"/>
                  <a:gd name="T47" fmla="*/ 936 h 944"/>
                  <a:gd name="T48" fmla="*/ 21 w 207"/>
                  <a:gd name="T49" fmla="*/ 886 h 944"/>
                  <a:gd name="T50" fmla="*/ 39 w 207"/>
                  <a:gd name="T51" fmla="*/ 769 h 944"/>
                  <a:gd name="T52" fmla="*/ 52 w 207"/>
                  <a:gd name="T53" fmla="*/ 645 h 944"/>
                  <a:gd name="T54" fmla="*/ 59 w 207"/>
                  <a:gd name="T55" fmla="*/ 522 h 944"/>
                  <a:gd name="T56" fmla="*/ 60 w 207"/>
                  <a:gd name="T57" fmla="*/ 447 h 944"/>
                  <a:gd name="T58" fmla="*/ 62 w 207"/>
                  <a:gd name="T59" fmla="*/ 431 h 944"/>
                  <a:gd name="T60" fmla="*/ 62 w 207"/>
                  <a:gd name="T61" fmla="*/ 421 h 944"/>
                  <a:gd name="T62" fmla="*/ 62 w 207"/>
                  <a:gd name="T63" fmla="*/ 406 h 944"/>
                  <a:gd name="T64" fmla="*/ 54 w 207"/>
                  <a:gd name="T65" fmla="*/ 393 h 944"/>
                  <a:gd name="T66" fmla="*/ 41 w 207"/>
                  <a:gd name="T67" fmla="*/ 390 h 944"/>
                  <a:gd name="T68" fmla="*/ 24 w 207"/>
                  <a:gd name="T69" fmla="*/ 379 h 944"/>
                  <a:gd name="T70" fmla="*/ 8 w 207"/>
                  <a:gd name="T71" fmla="*/ 356 h 944"/>
                  <a:gd name="T72" fmla="*/ 2 w 207"/>
                  <a:gd name="T73" fmla="*/ 330 h 944"/>
                  <a:gd name="T74" fmla="*/ 2 w 207"/>
                  <a:gd name="T75" fmla="*/ 301 h 944"/>
                  <a:gd name="T76" fmla="*/ 8 w 207"/>
                  <a:gd name="T77" fmla="*/ 273 h 944"/>
                  <a:gd name="T78" fmla="*/ 21 w 207"/>
                  <a:gd name="T79" fmla="*/ 250 h 944"/>
                  <a:gd name="T80" fmla="*/ 36 w 207"/>
                  <a:gd name="T81" fmla="*/ 237 h 944"/>
                  <a:gd name="T82" fmla="*/ 47 w 207"/>
                  <a:gd name="T83" fmla="*/ 233 h 944"/>
                  <a:gd name="T84" fmla="*/ 50 w 207"/>
                  <a:gd name="T85" fmla="*/ 203 h 944"/>
                  <a:gd name="T86" fmla="*/ 44 w 207"/>
                  <a:gd name="T87" fmla="*/ 142 h 944"/>
                  <a:gd name="T88" fmla="*/ 36 w 207"/>
                  <a:gd name="T89" fmla="*/ 83 h 944"/>
                  <a:gd name="T90" fmla="*/ 24 w 207"/>
                  <a:gd name="T91" fmla="*/ 26 h 94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07"/>
                  <a:gd name="T139" fmla="*/ 0 h 944"/>
                  <a:gd name="T140" fmla="*/ 207 w 207"/>
                  <a:gd name="T141" fmla="*/ 944 h 94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07" h="944">
                    <a:moveTo>
                      <a:pt x="20" y="0"/>
                    </a:moveTo>
                    <a:lnTo>
                      <a:pt x="49" y="21"/>
                    </a:lnTo>
                    <a:lnTo>
                      <a:pt x="70" y="41"/>
                    </a:lnTo>
                    <a:lnTo>
                      <a:pt x="89" y="57"/>
                    </a:lnTo>
                    <a:lnTo>
                      <a:pt x="106" y="75"/>
                    </a:lnTo>
                    <a:lnTo>
                      <a:pt x="124" y="94"/>
                    </a:lnTo>
                    <a:lnTo>
                      <a:pt x="145" y="117"/>
                    </a:lnTo>
                    <a:lnTo>
                      <a:pt x="172" y="148"/>
                    </a:lnTo>
                    <a:lnTo>
                      <a:pt x="206" y="185"/>
                    </a:lnTo>
                    <a:lnTo>
                      <a:pt x="206" y="231"/>
                    </a:lnTo>
                    <a:lnTo>
                      <a:pt x="205" y="276"/>
                    </a:lnTo>
                    <a:lnTo>
                      <a:pt x="203" y="324"/>
                    </a:lnTo>
                    <a:lnTo>
                      <a:pt x="202" y="369"/>
                    </a:lnTo>
                    <a:lnTo>
                      <a:pt x="198" y="415"/>
                    </a:lnTo>
                    <a:lnTo>
                      <a:pt x="195" y="458"/>
                    </a:lnTo>
                    <a:lnTo>
                      <a:pt x="192" y="502"/>
                    </a:lnTo>
                    <a:lnTo>
                      <a:pt x="187" y="543"/>
                    </a:lnTo>
                    <a:lnTo>
                      <a:pt x="180" y="546"/>
                    </a:lnTo>
                    <a:lnTo>
                      <a:pt x="174" y="551"/>
                    </a:lnTo>
                    <a:lnTo>
                      <a:pt x="169" y="556"/>
                    </a:lnTo>
                    <a:lnTo>
                      <a:pt x="164" y="561"/>
                    </a:lnTo>
                    <a:lnTo>
                      <a:pt x="161" y="567"/>
                    </a:lnTo>
                    <a:lnTo>
                      <a:pt x="158" y="574"/>
                    </a:lnTo>
                    <a:lnTo>
                      <a:pt x="156" y="580"/>
                    </a:lnTo>
                    <a:lnTo>
                      <a:pt x="156" y="587"/>
                    </a:lnTo>
                    <a:lnTo>
                      <a:pt x="154" y="593"/>
                    </a:lnTo>
                    <a:lnTo>
                      <a:pt x="156" y="601"/>
                    </a:lnTo>
                    <a:lnTo>
                      <a:pt x="158" y="608"/>
                    </a:lnTo>
                    <a:lnTo>
                      <a:pt x="159" y="614"/>
                    </a:lnTo>
                    <a:lnTo>
                      <a:pt x="163" y="621"/>
                    </a:lnTo>
                    <a:lnTo>
                      <a:pt x="167" y="627"/>
                    </a:lnTo>
                    <a:lnTo>
                      <a:pt x="172" y="634"/>
                    </a:lnTo>
                    <a:lnTo>
                      <a:pt x="179" y="639"/>
                    </a:lnTo>
                    <a:lnTo>
                      <a:pt x="179" y="665"/>
                    </a:lnTo>
                    <a:lnTo>
                      <a:pt x="177" y="692"/>
                    </a:lnTo>
                    <a:lnTo>
                      <a:pt x="176" y="723"/>
                    </a:lnTo>
                    <a:lnTo>
                      <a:pt x="174" y="754"/>
                    </a:lnTo>
                    <a:lnTo>
                      <a:pt x="172" y="785"/>
                    </a:lnTo>
                    <a:lnTo>
                      <a:pt x="171" y="816"/>
                    </a:lnTo>
                    <a:lnTo>
                      <a:pt x="169" y="845"/>
                    </a:lnTo>
                    <a:lnTo>
                      <a:pt x="169" y="871"/>
                    </a:lnTo>
                    <a:lnTo>
                      <a:pt x="150" y="883"/>
                    </a:lnTo>
                    <a:lnTo>
                      <a:pt x="132" y="892"/>
                    </a:lnTo>
                    <a:lnTo>
                      <a:pt x="112" y="902"/>
                    </a:lnTo>
                    <a:lnTo>
                      <a:pt x="93" y="910"/>
                    </a:lnTo>
                    <a:lnTo>
                      <a:pt x="73" y="920"/>
                    </a:lnTo>
                    <a:lnTo>
                      <a:pt x="52" y="928"/>
                    </a:lnTo>
                    <a:lnTo>
                      <a:pt x="31" y="936"/>
                    </a:lnTo>
                    <a:lnTo>
                      <a:pt x="10" y="943"/>
                    </a:lnTo>
                    <a:lnTo>
                      <a:pt x="21" y="886"/>
                    </a:lnTo>
                    <a:lnTo>
                      <a:pt x="31" y="827"/>
                    </a:lnTo>
                    <a:lnTo>
                      <a:pt x="39" y="769"/>
                    </a:lnTo>
                    <a:lnTo>
                      <a:pt x="47" y="707"/>
                    </a:lnTo>
                    <a:lnTo>
                      <a:pt x="52" y="645"/>
                    </a:lnTo>
                    <a:lnTo>
                      <a:pt x="57" y="584"/>
                    </a:lnTo>
                    <a:lnTo>
                      <a:pt x="59" y="522"/>
                    </a:lnTo>
                    <a:lnTo>
                      <a:pt x="60" y="460"/>
                    </a:lnTo>
                    <a:lnTo>
                      <a:pt x="60" y="447"/>
                    </a:lnTo>
                    <a:lnTo>
                      <a:pt x="60" y="437"/>
                    </a:lnTo>
                    <a:lnTo>
                      <a:pt x="62" y="431"/>
                    </a:lnTo>
                    <a:lnTo>
                      <a:pt x="62" y="426"/>
                    </a:lnTo>
                    <a:lnTo>
                      <a:pt x="62" y="421"/>
                    </a:lnTo>
                    <a:lnTo>
                      <a:pt x="62" y="416"/>
                    </a:lnTo>
                    <a:lnTo>
                      <a:pt x="62" y="406"/>
                    </a:lnTo>
                    <a:lnTo>
                      <a:pt x="60" y="393"/>
                    </a:lnTo>
                    <a:lnTo>
                      <a:pt x="54" y="393"/>
                    </a:lnTo>
                    <a:lnTo>
                      <a:pt x="47" y="392"/>
                    </a:lnTo>
                    <a:lnTo>
                      <a:pt x="41" y="390"/>
                    </a:lnTo>
                    <a:lnTo>
                      <a:pt x="34" y="387"/>
                    </a:lnTo>
                    <a:lnTo>
                      <a:pt x="24" y="379"/>
                    </a:lnTo>
                    <a:lnTo>
                      <a:pt x="15" y="369"/>
                    </a:lnTo>
                    <a:lnTo>
                      <a:pt x="8" y="356"/>
                    </a:lnTo>
                    <a:lnTo>
                      <a:pt x="5" y="343"/>
                    </a:lnTo>
                    <a:lnTo>
                      <a:pt x="2" y="330"/>
                    </a:lnTo>
                    <a:lnTo>
                      <a:pt x="0" y="315"/>
                    </a:lnTo>
                    <a:lnTo>
                      <a:pt x="2" y="301"/>
                    </a:lnTo>
                    <a:lnTo>
                      <a:pt x="3" y="286"/>
                    </a:lnTo>
                    <a:lnTo>
                      <a:pt x="8" y="273"/>
                    </a:lnTo>
                    <a:lnTo>
                      <a:pt x="13" y="260"/>
                    </a:lnTo>
                    <a:lnTo>
                      <a:pt x="21" y="250"/>
                    </a:lnTo>
                    <a:lnTo>
                      <a:pt x="31" y="241"/>
                    </a:lnTo>
                    <a:lnTo>
                      <a:pt x="36" y="237"/>
                    </a:lnTo>
                    <a:lnTo>
                      <a:pt x="41" y="236"/>
                    </a:lnTo>
                    <a:lnTo>
                      <a:pt x="47" y="233"/>
                    </a:lnTo>
                    <a:lnTo>
                      <a:pt x="54" y="233"/>
                    </a:lnTo>
                    <a:lnTo>
                      <a:pt x="50" y="203"/>
                    </a:lnTo>
                    <a:lnTo>
                      <a:pt x="47" y="172"/>
                    </a:lnTo>
                    <a:lnTo>
                      <a:pt x="44" y="142"/>
                    </a:lnTo>
                    <a:lnTo>
                      <a:pt x="39" y="112"/>
                    </a:lnTo>
                    <a:lnTo>
                      <a:pt x="36" y="83"/>
                    </a:lnTo>
                    <a:lnTo>
                      <a:pt x="31" y="54"/>
                    </a:lnTo>
                    <a:lnTo>
                      <a:pt x="24" y="26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CC9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23"/>
              <p:cNvSpPr>
                <a:spLocks/>
              </p:cNvSpPr>
              <p:nvPr/>
            </p:nvSpPr>
            <p:spPr bwMode="auto">
              <a:xfrm>
                <a:off x="4289" y="1504"/>
                <a:ext cx="207" cy="944"/>
              </a:xfrm>
              <a:custGeom>
                <a:avLst/>
                <a:gdLst>
                  <a:gd name="T0" fmla="*/ 49 w 207"/>
                  <a:gd name="T1" fmla="*/ 21 h 944"/>
                  <a:gd name="T2" fmla="*/ 89 w 207"/>
                  <a:gd name="T3" fmla="*/ 57 h 944"/>
                  <a:gd name="T4" fmla="*/ 124 w 207"/>
                  <a:gd name="T5" fmla="*/ 94 h 944"/>
                  <a:gd name="T6" fmla="*/ 172 w 207"/>
                  <a:gd name="T7" fmla="*/ 148 h 944"/>
                  <a:gd name="T8" fmla="*/ 206 w 207"/>
                  <a:gd name="T9" fmla="*/ 231 h 944"/>
                  <a:gd name="T10" fmla="*/ 203 w 207"/>
                  <a:gd name="T11" fmla="*/ 324 h 944"/>
                  <a:gd name="T12" fmla="*/ 198 w 207"/>
                  <a:gd name="T13" fmla="*/ 415 h 944"/>
                  <a:gd name="T14" fmla="*/ 192 w 207"/>
                  <a:gd name="T15" fmla="*/ 502 h 944"/>
                  <a:gd name="T16" fmla="*/ 180 w 207"/>
                  <a:gd name="T17" fmla="*/ 546 h 944"/>
                  <a:gd name="T18" fmla="*/ 169 w 207"/>
                  <a:gd name="T19" fmla="*/ 556 h 944"/>
                  <a:gd name="T20" fmla="*/ 161 w 207"/>
                  <a:gd name="T21" fmla="*/ 567 h 944"/>
                  <a:gd name="T22" fmla="*/ 156 w 207"/>
                  <a:gd name="T23" fmla="*/ 580 h 944"/>
                  <a:gd name="T24" fmla="*/ 154 w 207"/>
                  <a:gd name="T25" fmla="*/ 593 h 944"/>
                  <a:gd name="T26" fmla="*/ 158 w 207"/>
                  <a:gd name="T27" fmla="*/ 608 h 944"/>
                  <a:gd name="T28" fmla="*/ 163 w 207"/>
                  <a:gd name="T29" fmla="*/ 621 h 944"/>
                  <a:gd name="T30" fmla="*/ 172 w 207"/>
                  <a:gd name="T31" fmla="*/ 634 h 944"/>
                  <a:gd name="T32" fmla="*/ 179 w 207"/>
                  <a:gd name="T33" fmla="*/ 665 h 944"/>
                  <a:gd name="T34" fmla="*/ 176 w 207"/>
                  <a:gd name="T35" fmla="*/ 723 h 944"/>
                  <a:gd name="T36" fmla="*/ 172 w 207"/>
                  <a:gd name="T37" fmla="*/ 785 h 944"/>
                  <a:gd name="T38" fmla="*/ 169 w 207"/>
                  <a:gd name="T39" fmla="*/ 845 h 944"/>
                  <a:gd name="T40" fmla="*/ 150 w 207"/>
                  <a:gd name="T41" fmla="*/ 883 h 944"/>
                  <a:gd name="T42" fmla="*/ 112 w 207"/>
                  <a:gd name="T43" fmla="*/ 902 h 944"/>
                  <a:gd name="T44" fmla="*/ 73 w 207"/>
                  <a:gd name="T45" fmla="*/ 920 h 944"/>
                  <a:gd name="T46" fmla="*/ 31 w 207"/>
                  <a:gd name="T47" fmla="*/ 936 h 944"/>
                  <a:gd name="T48" fmla="*/ 21 w 207"/>
                  <a:gd name="T49" fmla="*/ 886 h 944"/>
                  <a:gd name="T50" fmla="*/ 39 w 207"/>
                  <a:gd name="T51" fmla="*/ 769 h 944"/>
                  <a:gd name="T52" fmla="*/ 52 w 207"/>
                  <a:gd name="T53" fmla="*/ 645 h 944"/>
                  <a:gd name="T54" fmla="*/ 59 w 207"/>
                  <a:gd name="T55" fmla="*/ 522 h 944"/>
                  <a:gd name="T56" fmla="*/ 60 w 207"/>
                  <a:gd name="T57" fmla="*/ 447 h 944"/>
                  <a:gd name="T58" fmla="*/ 62 w 207"/>
                  <a:gd name="T59" fmla="*/ 431 h 944"/>
                  <a:gd name="T60" fmla="*/ 62 w 207"/>
                  <a:gd name="T61" fmla="*/ 421 h 944"/>
                  <a:gd name="T62" fmla="*/ 62 w 207"/>
                  <a:gd name="T63" fmla="*/ 406 h 944"/>
                  <a:gd name="T64" fmla="*/ 54 w 207"/>
                  <a:gd name="T65" fmla="*/ 393 h 944"/>
                  <a:gd name="T66" fmla="*/ 41 w 207"/>
                  <a:gd name="T67" fmla="*/ 390 h 944"/>
                  <a:gd name="T68" fmla="*/ 24 w 207"/>
                  <a:gd name="T69" fmla="*/ 379 h 944"/>
                  <a:gd name="T70" fmla="*/ 8 w 207"/>
                  <a:gd name="T71" fmla="*/ 356 h 944"/>
                  <a:gd name="T72" fmla="*/ 2 w 207"/>
                  <a:gd name="T73" fmla="*/ 330 h 944"/>
                  <a:gd name="T74" fmla="*/ 2 w 207"/>
                  <a:gd name="T75" fmla="*/ 301 h 944"/>
                  <a:gd name="T76" fmla="*/ 8 w 207"/>
                  <a:gd name="T77" fmla="*/ 273 h 944"/>
                  <a:gd name="T78" fmla="*/ 21 w 207"/>
                  <a:gd name="T79" fmla="*/ 250 h 944"/>
                  <a:gd name="T80" fmla="*/ 36 w 207"/>
                  <a:gd name="T81" fmla="*/ 237 h 944"/>
                  <a:gd name="T82" fmla="*/ 47 w 207"/>
                  <a:gd name="T83" fmla="*/ 233 h 944"/>
                  <a:gd name="T84" fmla="*/ 50 w 207"/>
                  <a:gd name="T85" fmla="*/ 203 h 944"/>
                  <a:gd name="T86" fmla="*/ 44 w 207"/>
                  <a:gd name="T87" fmla="*/ 142 h 944"/>
                  <a:gd name="T88" fmla="*/ 36 w 207"/>
                  <a:gd name="T89" fmla="*/ 83 h 944"/>
                  <a:gd name="T90" fmla="*/ 24 w 207"/>
                  <a:gd name="T91" fmla="*/ 26 h 94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07"/>
                  <a:gd name="T139" fmla="*/ 0 h 944"/>
                  <a:gd name="T140" fmla="*/ 207 w 207"/>
                  <a:gd name="T141" fmla="*/ 944 h 94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07" h="944">
                    <a:moveTo>
                      <a:pt x="20" y="0"/>
                    </a:moveTo>
                    <a:lnTo>
                      <a:pt x="49" y="21"/>
                    </a:lnTo>
                    <a:lnTo>
                      <a:pt x="70" y="41"/>
                    </a:lnTo>
                    <a:lnTo>
                      <a:pt x="89" y="57"/>
                    </a:lnTo>
                    <a:lnTo>
                      <a:pt x="106" y="75"/>
                    </a:lnTo>
                    <a:lnTo>
                      <a:pt x="124" y="94"/>
                    </a:lnTo>
                    <a:lnTo>
                      <a:pt x="145" y="117"/>
                    </a:lnTo>
                    <a:lnTo>
                      <a:pt x="172" y="148"/>
                    </a:lnTo>
                    <a:lnTo>
                      <a:pt x="206" y="185"/>
                    </a:lnTo>
                    <a:lnTo>
                      <a:pt x="206" y="231"/>
                    </a:lnTo>
                    <a:lnTo>
                      <a:pt x="205" y="276"/>
                    </a:lnTo>
                    <a:lnTo>
                      <a:pt x="203" y="324"/>
                    </a:lnTo>
                    <a:lnTo>
                      <a:pt x="202" y="369"/>
                    </a:lnTo>
                    <a:lnTo>
                      <a:pt x="198" y="415"/>
                    </a:lnTo>
                    <a:lnTo>
                      <a:pt x="195" y="458"/>
                    </a:lnTo>
                    <a:lnTo>
                      <a:pt x="192" y="502"/>
                    </a:lnTo>
                    <a:lnTo>
                      <a:pt x="187" y="543"/>
                    </a:lnTo>
                    <a:lnTo>
                      <a:pt x="180" y="546"/>
                    </a:lnTo>
                    <a:lnTo>
                      <a:pt x="174" y="551"/>
                    </a:lnTo>
                    <a:lnTo>
                      <a:pt x="169" y="556"/>
                    </a:lnTo>
                    <a:lnTo>
                      <a:pt x="164" y="561"/>
                    </a:lnTo>
                    <a:lnTo>
                      <a:pt x="161" y="567"/>
                    </a:lnTo>
                    <a:lnTo>
                      <a:pt x="158" y="574"/>
                    </a:lnTo>
                    <a:lnTo>
                      <a:pt x="156" y="580"/>
                    </a:lnTo>
                    <a:lnTo>
                      <a:pt x="156" y="587"/>
                    </a:lnTo>
                    <a:lnTo>
                      <a:pt x="154" y="593"/>
                    </a:lnTo>
                    <a:lnTo>
                      <a:pt x="156" y="601"/>
                    </a:lnTo>
                    <a:lnTo>
                      <a:pt x="158" y="608"/>
                    </a:lnTo>
                    <a:lnTo>
                      <a:pt x="159" y="614"/>
                    </a:lnTo>
                    <a:lnTo>
                      <a:pt x="163" y="621"/>
                    </a:lnTo>
                    <a:lnTo>
                      <a:pt x="167" y="627"/>
                    </a:lnTo>
                    <a:lnTo>
                      <a:pt x="172" y="634"/>
                    </a:lnTo>
                    <a:lnTo>
                      <a:pt x="179" y="639"/>
                    </a:lnTo>
                    <a:lnTo>
                      <a:pt x="179" y="665"/>
                    </a:lnTo>
                    <a:lnTo>
                      <a:pt x="177" y="692"/>
                    </a:lnTo>
                    <a:lnTo>
                      <a:pt x="176" y="723"/>
                    </a:lnTo>
                    <a:lnTo>
                      <a:pt x="174" y="754"/>
                    </a:lnTo>
                    <a:lnTo>
                      <a:pt x="172" y="785"/>
                    </a:lnTo>
                    <a:lnTo>
                      <a:pt x="171" y="816"/>
                    </a:lnTo>
                    <a:lnTo>
                      <a:pt x="169" y="845"/>
                    </a:lnTo>
                    <a:lnTo>
                      <a:pt x="169" y="871"/>
                    </a:lnTo>
                    <a:lnTo>
                      <a:pt x="150" y="883"/>
                    </a:lnTo>
                    <a:lnTo>
                      <a:pt x="132" y="892"/>
                    </a:lnTo>
                    <a:lnTo>
                      <a:pt x="112" y="902"/>
                    </a:lnTo>
                    <a:lnTo>
                      <a:pt x="93" y="910"/>
                    </a:lnTo>
                    <a:lnTo>
                      <a:pt x="73" y="920"/>
                    </a:lnTo>
                    <a:lnTo>
                      <a:pt x="52" y="928"/>
                    </a:lnTo>
                    <a:lnTo>
                      <a:pt x="31" y="936"/>
                    </a:lnTo>
                    <a:lnTo>
                      <a:pt x="10" y="943"/>
                    </a:lnTo>
                    <a:lnTo>
                      <a:pt x="21" y="886"/>
                    </a:lnTo>
                    <a:lnTo>
                      <a:pt x="31" y="827"/>
                    </a:lnTo>
                    <a:lnTo>
                      <a:pt x="39" y="769"/>
                    </a:lnTo>
                    <a:lnTo>
                      <a:pt x="47" y="707"/>
                    </a:lnTo>
                    <a:lnTo>
                      <a:pt x="52" y="645"/>
                    </a:lnTo>
                    <a:lnTo>
                      <a:pt x="57" y="584"/>
                    </a:lnTo>
                    <a:lnTo>
                      <a:pt x="59" y="522"/>
                    </a:lnTo>
                    <a:lnTo>
                      <a:pt x="60" y="460"/>
                    </a:lnTo>
                    <a:lnTo>
                      <a:pt x="60" y="447"/>
                    </a:lnTo>
                    <a:lnTo>
                      <a:pt x="60" y="437"/>
                    </a:lnTo>
                    <a:lnTo>
                      <a:pt x="62" y="431"/>
                    </a:lnTo>
                    <a:lnTo>
                      <a:pt x="62" y="426"/>
                    </a:lnTo>
                    <a:lnTo>
                      <a:pt x="62" y="421"/>
                    </a:lnTo>
                    <a:lnTo>
                      <a:pt x="62" y="416"/>
                    </a:lnTo>
                    <a:lnTo>
                      <a:pt x="62" y="406"/>
                    </a:lnTo>
                    <a:lnTo>
                      <a:pt x="60" y="393"/>
                    </a:lnTo>
                    <a:lnTo>
                      <a:pt x="54" y="393"/>
                    </a:lnTo>
                    <a:lnTo>
                      <a:pt x="47" y="392"/>
                    </a:lnTo>
                    <a:lnTo>
                      <a:pt x="41" y="390"/>
                    </a:lnTo>
                    <a:lnTo>
                      <a:pt x="34" y="387"/>
                    </a:lnTo>
                    <a:lnTo>
                      <a:pt x="24" y="379"/>
                    </a:lnTo>
                    <a:lnTo>
                      <a:pt x="15" y="369"/>
                    </a:lnTo>
                    <a:lnTo>
                      <a:pt x="8" y="356"/>
                    </a:lnTo>
                    <a:lnTo>
                      <a:pt x="5" y="343"/>
                    </a:lnTo>
                    <a:lnTo>
                      <a:pt x="2" y="330"/>
                    </a:lnTo>
                    <a:lnTo>
                      <a:pt x="0" y="315"/>
                    </a:lnTo>
                    <a:lnTo>
                      <a:pt x="2" y="301"/>
                    </a:lnTo>
                    <a:lnTo>
                      <a:pt x="3" y="286"/>
                    </a:lnTo>
                    <a:lnTo>
                      <a:pt x="8" y="273"/>
                    </a:lnTo>
                    <a:lnTo>
                      <a:pt x="13" y="260"/>
                    </a:lnTo>
                    <a:lnTo>
                      <a:pt x="21" y="250"/>
                    </a:lnTo>
                    <a:lnTo>
                      <a:pt x="31" y="241"/>
                    </a:lnTo>
                    <a:lnTo>
                      <a:pt x="36" y="237"/>
                    </a:lnTo>
                    <a:lnTo>
                      <a:pt x="41" y="236"/>
                    </a:lnTo>
                    <a:lnTo>
                      <a:pt x="47" y="233"/>
                    </a:lnTo>
                    <a:lnTo>
                      <a:pt x="54" y="233"/>
                    </a:lnTo>
                    <a:lnTo>
                      <a:pt x="50" y="203"/>
                    </a:lnTo>
                    <a:lnTo>
                      <a:pt x="47" y="172"/>
                    </a:lnTo>
                    <a:lnTo>
                      <a:pt x="44" y="142"/>
                    </a:lnTo>
                    <a:lnTo>
                      <a:pt x="39" y="112"/>
                    </a:lnTo>
                    <a:lnTo>
                      <a:pt x="36" y="83"/>
                    </a:lnTo>
                    <a:lnTo>
                      <a:pt x="31" y="54"/>
                    </a:lnTo>
                    <a:lnTo>
                      <a:pt x="24" y="26"/>
                    </a:lnTo>
                    <a:lnTo>
                      <a:pt x="2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24"/>
              <p:cNvSpPr>
                <a:spLocks/>
              </p:cNvSpPr>
              <p:nvPr/>
            </p:nvSpPr>
            <p:spPr bwMode="auto">
              <a:xfrm>
                <a:off x="4117" y="1995"/>
                <a:ext cx="103" cy="144"/>
              </a:xfrm>
              <a:custGeom>
                <a:avLst/>
                <a:gdLst>
                  <a:gd name="T0" fmla="*/ 52 w 103"/>
                  <a:gd name="T1" fmla="*/ 0 h 144"/>
                  <a:gd name="T2" fmla="*/ 40 w 103"/>
                  <a:gd name="T3" fmla="*/ 2 h 144"/>
                  <a:gd name="T4" fmla="*/ 32 w 103"/>
                  <a:gd name="T5" fmla="*/ 5 h 144"/>
                  <a:gd name="T6" fmla="*/ 22 w 103"/>
                  <a:gd name="T7" fmla="*/ 11 h 144"/>
                  <a:gd name="T8" fmla="*/ 14 w 103"/>
                  <a:gd name="T9" fmla="*/ 21 h 144"/>
                  <a:gd name="T10" fmla="*/ 9 w 103"/>
                  <a:gd name="T11" fmla="*/ 31 h 144"/>
                  <a:gd name="T12" fmla="*/ 5 w 103"/>
                  <a:gd name="T13" fmla="*/ 44 h 144"/>
                  <a:gd name="T14" fmla="*/ 1 w 103"/>
                  <a:gd name="T15" fmla="*/ 57 h 144"/>
                  <a:gd name="T16" fmla="*/ 0 w 103"/>
                  <a:gd name="T17" fmla="*/ 71 h 144"/>
                  <a:gd name="T18" fmla="*/ 1 w 103"/>
                  <a:gd name="T19" fmla="*/ 86 h 144"/>
                  <a:gd name="T20" fmla="*/ 5 w 103"/>
                  <a:gd name="T21" fmla="*/ 99 h 144"/>
                  <a:gd name="T22" fmla="*/ 9 w 103"/>
                  <a:gd name="T23" fmla="*/ 110 h 144"/>
                  <a:gd name="T24" fmla="*/ 14 w 103"/>
                  <a:gd name="T25" fmla="*/ 122 h 144"/>
                  <a:gd name="T26" fmla="*/ 22 w 103"/>
                  <a:gd name="T27" fmla="*/ 130 h 144"/>
                  <a:gd name="T28" fmla="*/ 32 w 103"/>
                  <a:gd name="T29" fmla="*/ 136 h 144"/>
                  <a:gd name="T30" fmla="*/ 40 w 103"/>
                  <a:gd name="T31" fmla="*/ 141 h 144"/>
                  <a:gd name="T32" fmla="*/ 52 w 103"/>
                  <a:gd name="T33" fmla="*/ 143 h 144"/>
                  <a:gd name="T34" fmla="*/ 61 w 103"/>
                  <a:gd name="T35" fmla="*/ 141 h 144"/>
                  <a:gd name="T36" fmla="*/ 71 w 103"/>
                  <a:gd name="T37" fmla="*/ 136 h 144"/>
                  <a:gd name="T38" fmla="*/ 79 w 103"/>
                  <a:gd name="T39" fmla="*/ 130 h 144"/>
                  <a:gd name="T40" fmla="*/ 87 w 103"/>
                  <a:gd name="T41" fmla="*/ 122 h 144"/>
                  <a:gd name="T42" fmla="*/ 94 w 103"/>
                  <a:gd name="T43" fmla="*/ 110 h 144"/>
                  <a:gd name="T44" fmla="*/ 99 w 103"/>
                  <a:gd name="T45" fmla="*/ 99 h 144"/>
                  <a:gd name="T46" fmla="*/ 102 w 103"/>
                  <a:gd name="T47" fmla="*/ 86 h 144"/>
                  <a:gd name="T48" fmla="*/ 102 w 103"/>
                  <a:gd name="T49" fmla="*/ 71 h 144"/>
                  <a:gd name="T50" fmla="*/ 102 w 103"/>
                  <a:gd name="T51" fmla="*/ 57 h 144"/>
                  <a:gd name="T52" fmla="*/ 99 w 103"/>
                  <a:gd name="T53" fmla="*/ 44 h 144"/>
                  <a:gd name="T54" fmla="*/ 94 w 103"/>
                  <a:gd name="T55" fmla="*/ 31 h 144"/>
                  <a:gd name="T56" fmla="*/ 87 w 103"/>
                  <a:gd name="T57" fmla="*/ 21 h 144"/>
                  <a:gd name="T58" fmla="*/ 79 w 103"/>
                  <a:gd name="T59" fmla="*/ 11 h 144"/>
                  <a:gd name="T60" fmla="*/ 71 w 103"/>
                  <a:gd name="T61" fmla="*/ 5 h 144"/>
                  <a:gd name="T62" fmla="*/ 61 w 103"/>
                  <a:gd name="T63" fmla="*/ 2 h 144"/>
                  <a:gd name="T64" fmla="*/ 52 w 103"/>
                  <a:gd name="T65" fmla="*/ 0 h 14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3"/>
                  <a:gd name="T100" fmla="*/ 0 h 144"/>
                  <a:gd name="T101" fmla="*/ 103 w 103"/>
                  <a:gd name="T102" fmla="*/ 144 h 14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3" h="144">
                    <a:moveTo>
                      <a:pt x="52" y="0"/>
                    </a:moveTo>
                    <a:lnTo>
                      <a:pt x="40" y="2"/>
                    </a:lnTo>
                    <a:lnTo>
                      <a:pt x="32" y="5"/>
                    </a:lnTo>
                    <a:lnTo>
                      <a:pt x="22" y="11"/>
                    </a:lnTo>
                    <a:lnTo>
                      <a:pt x="14" y="21"/>
                    </a:lnTo>
                    <a:lnTo>
                      <a:pt x="9" y="31"/>
                    </a:lnTo>
                    <a:lnTo>
                      <a:pt x="5" y="44"/>
                    </a:lnTo>
                    <a:lnTo>
                      <a:pt x="1" y="57"/>
                    </a:lnTo>
                    <a:lnTo>
                      <a:pt x="0" y="71"/>
                    </a:lnTo>
                    <a:lnTo>
                      <a:pt x="1" y="86"/>
                    </a:lnTo>
                    <a:lnTo>
                      <a:pt x="5" y="99"/>
                    </a:lnTo>
                    <a:lnTo>
                      <a:pt x="9" y="110"/>
                    </a:lnTo>
                    <a:lnTo>
                      <a:pt x="14" y="122"/>
                    </a:lnTo>
                    <a:lnTo>
                      <a:pt x="22" y="130"/>
                    </a:lnTo>
                    <a:lnTo>
                      <a:pt x="32" y="136"/>
                    </a:lnTo>
                    <a:lnTo>
                      <a:pt x="40" y="141"/>
                    </a:lnTo>
                    <a:lnTo>
                      <a:pt x="52" y="143"/>
                    </a:lnTo>
                    <a:lnTo>
                      <a:pt x="61" y="141"/>
                    </a:lnTo>
                    <a:lnTo>
                      <a:pt x="71" y="136"/>
                    </a:lnTo>
                    <a:lnTo>
                      <a:pt x="79" y="130"/>
                    </a:lnTo>
                    <a:lnTo>
                      <a:pt x="87" y="122"/>
                    </a:lnTo>
                    <a:lnTo>
                      <a:pt x="94" y="110"/>
                    </a:lnTo>
                    <a:lnTo>
                      <a:pt x="99" y="99"/>
                    </a:lnTo>
                    <a:lnTo>
                      <a:pt x="102" y="86"/>
                    </a:lnTo>
                    <a:lnTo>
                      <a:pt x="102" y="71"/>
                    </a:lnTo>
                    <a:lnTo>
                      <a:pt x="102" y="57"/>
                    </a:lnTo>
                    <a:lnTo>
                      <a:pt x="99" y="44"/>
                    </a:lnTo>
                    <a:lnTo>
                      <a:pt x="94" y="31"/>
                    </a:lnTo>
                    <a:lnTo>
                      <a:pt x="87" y="21"/>
                    </a:lnTo>
                    <a:lnTo>
                      <a:pt x="79" y="11"/>
                    </a:lnTo>
                    <a:lnTo>
                      <a:pt x="71" y="5"/>
                    </a:lnTo>
                    <a:lnTo>
                      <a:pt x="61" y="2"/>
                    </a:lnTo>
                    <a:lnTo>
                      <a:pt x="52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25"/>
              <p:cNvSpPr>
                <a:spLocks/>
              </p:cNvSpPr>
              <p:nvPr/>
            </p:nvSpPr>
            <p:spPr bwMode="auto">
              <a:xfrm>
                <a:off x="3940" y="2157"/>
                <a:ext cx="96" cy="135"/>
              </a:xfrm>
              <a:custGeom>
                <a:avLst/>
                <a:gdLst>
                  <a:gd name="T0" fmla="*/ 47 w 96"/>
                  <a:gd name="T1" fmla="*/ 0 h 135"/>
                  <a:gd name="T2" fmla="*/ 37 w 96"/>
                  <a:gd name="T3" fmla="*/ 2 h 135"/>
                  <a:gd name="T4" fmla="*/ 29 w 96"/>
                  <a:gd name="T5" fmla="*/ 5 h 135"/>
                  <a:gd name="T6" fmla="*/ 21 w 96"/>
                  <a:gd name="T7" fmla="*/ 12 h 135"/>
                  <a:gd name="T8" fmla="*/ 13 w 96"/>
                  <a:gd name="T9" fmla="*/ 20 h 135"/>
                  <a:gd name="T10" fmla="*/ 8 w 96"/>
                  <a:gd name="T11" fmla="*/ 30 h 135"/>
                  <a:gd name="T12" fmla="*/ 3 w 96"/>
                  <a:gd name="T13" fmla="*/ 41 h 135"/>
                  <a:gd name="T14" fmla="*/ 0 w 96"/>
                  <a:gd name="T15" fmla="*/ 54 h 135"/>
                  <a:gd name="T16" fmla="*/ 0 w 96"/>
                  <a:gd name="T17" fmla="*/ 67 h 135"/>
                  <a:gd name="T18" fmla="*/ 0 w 96"/>
                  <a:gd name="T19" fmla="*/ 80 h 135"/>
                  <a:gd name="T20" fmla="*/ 3 w 96"/>
                  <a:gd name="T21" fmla="*/ 93 h 135"/>
                  <a:gd name="T22" fmla="*/ 8 w 96"/>
                  <a:gd name="T23" fmla="*/ 104 h 135"/>
                  <a:gd name="T24" fmla="*/ 13 w 96"/>
                  <a:gd name="T25" fmla="*/ 114 h 135"/>
                  <a:gd name="T26" fmla="*/ 21 w 96"/>
                  <a:gd name="T27" fmla="*/ 122 h 135"/>
                  <a:gd name="T28" fmla="*/ 29 w 96"/>
                  <a:gd name="T29" fmla="*/ 129 h 135"/>
                  <a:gd name="T30" fmla="*/ 37 w 96"/>
                  <a:gd name="T31" fmla="*/ 132 h 135"/>
                  <a:gd name="T32" fmla="*/ 47 w 96"/>
                  <a:gd name="T33" fmla="*/ 134 h 135"/>
                  <a:gd name="T34" fmla="*/ 56 w 96"/>
                  <a:gd name="T35" fmla="*/ 132 h 135"/>
                  <a:gd name="T36" fmla="*/ 66 w 96"/>
                  <a:gd name="T37" fmla="*/ 129 h 135"/>
                  <a:gd name="T38" fmla="*/ 74 w 96"/>
                  <a:gd name="T39" fmla="*/ 122 h 135"/>
                  <a:gd name="T40" fmla="*/ 81 w 96"/>
                  <a:gd name="T41" fmla="*/ 114 h 135"/>
                  <a:gd name="T42" fmla="*/ 87 w 96"/>
                  <a:gd name="T43" fmla="*/ 104 h 135"/>
                  <a:gd name="T44" fmla="*/ 91 w 96"/>
                  <a:gd name="T45" fmla="*/ 93 h 135"/>
                  <a:gd name="T46" fmla="*/ 94 w 96"/>
                  <a:gd name="T47" fmla="*/ 80 h 135"/>
                  <a:gd name="T48" fmla="*/ 95 w 96"/>
                  <a:gd name="T49" fmla="*/ 67 h 135"/>
                  <a:gd name="T50" fmla="*/ 94 w 96"/>
                  <a:gd name="T51" fmla="*/ 54 h 135"/>
                  <a:gd name="T52" fmla="*/ 91 w 96"/>
                  <a:gd name="T53" fmla="*/ 41 h 135"/>
                  <a:gd name="T54" fmla="*/ 87 w 96"/>
                  <a:gd name="T55" fmla="*/ 30 h 135"/>
                  <a:gd name="T56" fmla="*/ 81 w 96"/>
                  <a:gd name="T57" fmla="*/ 20 h 135"/>
                  <a:gd name="T58" fmla="*/ 74 w 96"/>
                  <a:gd name="T59" fmla="*/ 12 h 135"/>
                  <a:gd name="T60" fmla="*/ 66 w 96"/>
                  <a:gd name="T61" fmla="*/ 5 h 135"/>
                  <a:gd name="T62" fmla="*/ 56 w 96"/>
                  <a:gd name="T63" fmla="*/ 2 h 135"/>
                  <a:gd name="T64" fmla="*/ 47 w 96"/>
                  <a:gd name="T65" fmla="*/ 0 h 13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6"/>
                  <a:gd name="T100" fmla="*/ 0 h 135"/>
                  <a:gd name="T101" fmla="*/ 96 w 96"/>
                  <a:gd name="T102" fmla="*/ 135 h 13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6" h="135">
                    <a:moveTo>
                      <a:pt x="47" y="0"/>
                    </a:moveTo>
                    <a:lnTo>
                      <a:pt x="37" y="2"/>
                    </a:lnTo>
                    <a:lnTo>
                      <a:pt x="29" y="5"/>
                    </a:lnTo>
                    <a:lnTo>
                      <a:pt x="21" y="12"/>
                    </a:lnTo>
                    <a:lnTo>
                      <a:pt x="13" y="20"/>
                    </a:lnTo>
                    <a:lnTo>
                      <a:pt x="8" y="30"/>
                    </a:lnTo>
                    <a:lnTo>
                      <a:pt x="3" y="41"/>
                    </a:lnTo>
                    <a:lnTo>
                      <a:pt x="0" y="54"/>
                    </a:lnTo>
                    <a:lnTo>
                      <a:pt x="0" y="67"/>
                    </a:lnTo>
                    <a:lnTo>
                      <a:pt x="0" y="80"/>
                    </a:lnTo>
                    <a:lnTo>
                      <a:pt x="3" y="93"/>
                    </a:lnTo>
                    <a:lnTo>
                      <a:pt x="8" y="104"/>
                    </a:lnTo>
                    <a:lnTo>
                      <a:pt x="13" y="114"/>
                    </a:lnTo>
                    <a:lnTo>
                      <a:pt x="21" y="122"/>
                    </a:lnTo>
                    <a:lnTo>
                      <a:pt x="29" y="129"/>
                    </a:lnTo>
                    <a:lnTo>
                      <a:pt x="37" y="132"/>
                    </a:lnTo>
                    <a:lnTo>
                      <a:pt x="47" y="134"/>
                    </a:lnTo>
                    <a:lnTo>
                      <a:pt x="56" y="132"/>
                    </a:lnTo>
                    <a:lnTo>
                      <a:pt x="66" y="129"/>
                    </a:lnTo>
                    <a:lnTo>
                      <a:pt x="74" y="122"/>
                    </a:lnTo>
                    <a:lnTo>
                      <a:pt x="81" y="114"/>
                    </a:lnTo>
                    <a:lnTo>
                      <a:pt x="87" y="104"/>
                    </a:lnTo>
                    <a:lnTo>
                      <a:pt x="91" y="93"/>
                    </a:lnTo>
                    <a:lnTo>
                      <a:pt x="94" y="80"/>
                    </a:lnTo>
                    <a:lnTo>
                      <a:pt x="95" y="67"/>
                    </a:lnTo>
                    <a:lnTo>
                      <a:pt x="94" y="54"/>
                    </a:lnTo>
                    <a:lnTo>
                      <a:pt x="91" y="41"/>
                    </a:lnTo>
                    <a:lnTo>
                      <a:pt x="87" y="30"/>
                    </a:lnTo>
                    <a:lnTo>
                      <a:pt x="81" y="20"/>
                    </a:lnTo>
                    <a:lnTo>
                      <a:pt x="74" y="12"/>
                    </a:lnTo>
                    <a:lnTo>
                      <a:pt x="66" y="5"/>
                    </a:lnTo>
                    <a:lnTo>
                      <a:pt x="56" y="2"/>
                    </a:lnTo>
                    <a:lnTo>
                      <a:pt x="47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26"/>
              <p:cNvSpPr>
                <a:spLocks/>
              </p:cNvSpPr>
              <p:nvPr/>
            </p:nvSpPr>
            <p:spPr bwMode="auto">
              <a:xfrm>
                <a:off x="3936" y="1850"/>
                <a:ext cx="81" cy="110"/>
              </a:xfrm>
              <a:custGeom>
                <a:avLst/>
                <a:gdLst>
                  <a:gd name="T0" fmla="*/ 41 w 81"/>
                  <a:gd name="T1" fmla="*/ 0 h 110"/>
                  <a:gd name="T2" fmla="*/ 33 w 81"/>
                  <a:gd name="T3" fmla="*/ 0 h 110"/>
                  <a:gd name="T4" fmla="*/ 25 w 81"/>
                  <a:gd name="T5" fmla="*/ 4 h 110"/>
                  <a:gd name="T6" fmla="*/ 18 w 81"/>
                  <a:gd name="T7" fmla="*/ 8 h 110"/>
                  <a:gd name="T8" fmla="*/ 13 w 81"/>
                  <a:gd name="T9" fmla="*/ 17 h 110"/>
                  <a:gd name="T10" fmla="*/ 8 w 81"/>
                  <a:gd name="T11" fmla="*/ 25 h 110"/>
                  <a:gd name="T12" fmla="*/ 4 w 81"/>
                  <a:gd name="T13" fmla="*/ 33 h 110"/>
                  <a:gd name="T14" fmla="*/ 2 w 81"/>
                  <a:gd name="T15" fmla="*/ 44 h 110"/>
                  <a:gd name="T16" fmla="*/ 0 w 81"/>
                  <a:gd name="T17" fmla="*/ 54 h 110"/>
                  <a:gd name="T18" fmla="*/ 2 w 81"/>
                  <a:gd name="T19" fmla="*/ 65 h 110"/>
                  <a:gd name="T20" fmla="*/ 4 w 81"/>
                  <a:gd name="T21" fmla="*/ 77 h 110"/>
                  <a:gd name="T22" fmla="*/ 8 w 81"/>
                  <a:gd name="T23" fmla="*/ 85 h 110"/>
                  <a:gd name="T24" fmla="*/ 13 w 81"/>
                  <a:gd name="T25" fmla="*/ 93 h 110"/>
                  <a:gd name="T26" fmla="*/ 18 w 81"/>
                  <a:gd name="T27" fmla="*/ 99 h 110"/>
                  <a:gd name="T28" fmla="*/ 25 w 81"/>
                  <a:gd name="T29" fmla="*/ 106 h 110"/>
                  <a:gd name="T30" fmla="*/ 33 w 81"/>
                  <a:gd name="T31" fmla="*/ 108 h 110"/>
                  <a:gd name="T32" fmla="*/ 41 w 81"/>
                  <a:gd name="T33" fmla="*/ 109 h 110"/>
                  <a:gd name="T34" fmla="*/ 49 w 81"/>
                  <a:gd name="T35" fmla="*/ 108 h 110"/>
                  <a:gd name="T36" fmla="*/ 56 w 81"/>
                  <a:gd name="T37" fmla="*/ 106 h 110"/>
                  <a:gd name="T38" fmla="*/ 62 w 81"/>
                  <a:gd name="T39" fmla="*/ 99 h 110"/>
                  <a:gd name="T40" fmla="*/ 69 w 81"/>
                  <a:gd name="T41" fmla="*/ 93 h 110"/>
                  <a:gd name="T42" fmla="*/ 73 w 81"/>
                  <a:gd name="T43" fmla="*/ 85 h 110"/>
                  <a:gd name="T44" fmla="*/ 77 w 81"/>
                  <a:gd name="T45" fmla="*/ 77 h 110"/>
                  <a:gd name="T46" fmla="*/ 78 w 81"/>
                  <a:gd name="T47" fmla="*/ 65 h 110"/>
                  <a:gd name="T48" fmla="*/ 80 w 81"/>
                  <a:gd name="T49" fmla="*/ 54 h 110"/>
                  <a:gd name="T50" fmla="*/ 78 w 81"/>
                  <a:gd name="T51" fmla="*/ 44 h 110"/>
                  <a:gd name="T52" fmla="*/ 77 w 81"/>
                  <a:gd name="T53" fmla="*/ 33 h 110"/>
                  <a:gd name="T54" fmla="*/ 73 w 81"/>
                  <a:gd name="T55" fmla="*/ 25 h 110"/>
                  <a:gd name="T56" fmla="*/ 69 w 81"/>
                  <a:gd name="T57" fmla="*/ 17 h 110"/>
                  <a:gd name="T58" fmla="*/ 62 w 81"/>
                  <a:gd name="T59" fmla="*/ 8 h 110"/>
                  <a:gd name="T60" fmla="*/ 56 w 81"/>
                  <a:gd name="T61" fmla="*/ 4 h 110"/>
                  <a:gd name="T62" fmla="*/ 49 w 81"/>
                  <a:gd name="T63" fmla="*/ 0 h 110"/>
                  <a:gd name="T64" fmla="*/ 41 w 81"/>
                  <a:gd name="T65" fmla="*/ 0 h 11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1"/>
                  <a:gd name="T100" fmla="*/ 0 h 110"/>
                  <a:gd name="T101" fmla="*/ 81 w 81"/>
                  <a:gd name="T102" fmla="*/ 110 h 11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1" h="110">
                    <a:moveTo>
                      <a:pt x="41" y="0"/>
                    </a:moveTo>
                    <a:lnTo>
                      <a:pt x="33" y="0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3" y="17"/>
                    </a:lnTo>
                    <a:lnTo>
                      <a:pt x="8" y="25"/>
                    </a:lnTo>
                    <a:lnTo>
                      <a:pt x="4" y="33"/>
                    </a:lnTo>
                    <a:lnTo>
                      <a:pt x="2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4" y="77"/>
                    </a:lnTo>
                    <a:lnTo>
                      <a:pt x="8" y="85"/>
                    </a:lnTo>
                    <a:lnTo>
                      <a:pt x="13" y="93"/>
                    </a:lnTo>
                    <a:lnTo>
                      <a:pt x="18" y="99"/>
                    </a:lnTo>
                    <a:lnTo>
                      <a:pt x="25" y="106"/>
                    </a:lnTo>
                    <a:lnTo>
                      <a:pt x="33" y="108"/>
                    </a:lnTo>
                    <a:lnTo>
                      <a:pt x="41" y="109"/>
                    </a:lnTo>
                    <a:lnTo>
                      <a:pt x="49" y="108"/>
                    </a:lnTo>
                    <a:lnTo>
                      <a:pt x="56" y="106"/>
                    </a:lnTo>
                    <a:lnTo>
                      <a:pt x="62" y="99"/>
                    </a:lnTo>
                    <a:lnTo>
                      <a:pt x="69" y="93"/>
                    </a:lnTo>
                    <a:lnTo>
                      <a:pt x="73" y="85"/>
                    </a:lnTo>
                    <a:lnTo>
                      <a:pt x="77" y="77"/>
                    </a:lnTo>
                    <a:lnTo>
                      <a:pt x="78" y="65"/>
                    </a:lnTo>
                    <a:lnTo>
                      <a:pt x="80" y="54"/>
                    </a:lnTo>
                    <a:lnTo>
                      <a:pt x="78" y="44"/>
                    </a:lnTo>
                    <a:lnTo>
                      <a:pt x="77" y="33"/>
                    </a:lnTo>
                    <a:lnTo>
                      <a:pt x="73" y="25"/>
                    </a:lnTo>
                    <a:lnTo>
                      <a:pt x="69" y="17"/>
                    </a:lnTo>
                    <a:lnTo>
                      <a:pt x="62" y="8"/>
                    </a:lnTo>
                    <a:lnTo>
                      <a:pt x="56" y="4"/>
                    </a:lnTo>
                    <a:lnTo>
                      <a:pt x="49" y="0"/>
                    </a:lnTo>
                    <a:lnTo>
                      <a:pt x="41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27"/>
              <p:cNvSpPr>
                <a:spLocks/>
              </p:cNvSpPr>
              <p:nvPr/>
            </p:nvSpPr>
            <p:spPr bwMode="auto">
              <a:xfrm>
                <a:off x="4328" y="1529"/>
                <a:ext cx="160" cy="420"/>
              </a:xfrm>
              <a:custGeom>
                <a:avLst/>
                <a:gdLst>
                  <a:gd name="T0" fmla="*/ 0 w 160"/>
                  <a:gd name="T1" fmla="*/ 0 h 420"/>
                  <a:gd name="T2" fmla="*/ 20 w 160"/>
                  <a:gd name="T3" fmla="*/ 17 h 420"/>
                  <a:gd name="T4" fmla="*/ 41 w 160"/>
                  <a:gd name="T5" fmla="*/ 37 h 420"/>
                  <a:gd name="T6" fmla="*/ 60 w 160"/>
                  <a:gd name="T7" fmla="*/ 56 h 420"/>
                  <a:gd name="T8" fmla="*/ 81 w 160"/>
                  <a:gd name="T9" fmla="*/ 79 h 420"/>
                  <a:gd name="T10" fmla="*/ 101 w 160"/>
                  <a:gd name="T11" fmla="*/ 100 h 420"/>
                  <a:gd name="T12" fmla="*/ 120 w 160"/>
                  <a:gd name="T13" fmla="*/ 123 h 420"/>
                  <a:gd name="T14" fmla="*/ 140 w 160"/>
                  <a:gd name="T15" fmla="*/ 144 h 420"/>
                  <a:gd name="T16" fmla="*/ 159 w 160"/>
                  <a:gd name="T17" fmla="*/ 165 h 420"/>
                  <a:gd name="T18" fmla="*/ 159 w 160"/>
                  <a:gd name="T19" fmla="*/ 196 h 420"/>
                  <a:gd name="T20" fmla="*/ 159 w 160"/>
                  <a:gd name="T21" fmla="*/ 227 h 420"/>
                  <a:gd name="T22" fmla="*/ 158 w 160"/>
                  <a:gd name="T23" fmla="*/ 260 h 420"/>
                  <a:gd name="T24" fmla="*/ 156 w 160"/>
                  <a:gd name="T25" fmla="*/ 290 h 420"/>
                  <a:gd name="T26" fmla="*/ 154 w 160"/>
                  <a:gd name="T27" fmla="*/ 323 h 420"/>
                  <a:gd name="T28" fmla="*/ 153 w 160"/>
                  <a:gd name="T29" fmla="*/ 354 h 420"/>
                  <a:gd name="T30" fmla="*/ 151 w 160"/>
                  <a:gd name="T31" fmla="*/ 386 h 420"/>
                  <a:gd name="T32" fmla="*/ 150 w 160"/>
                  <a:gd name="T33" fmla="*/ 419 h 420"/>
                  <a:gd name="T34" fmla="*/ 148 w 160"/>
                  <a:gd name="T35" fmla="*/ 386 h 420"/>
                  <a:gd name="T36" fmla="*/ 145 w 160"/>
                  <a:gd name="T37" fmla="*/ 354 h 420"/>
                  <a:gd name="T38" fmla="*/ 143 w 160"/>
                  <a:gd name="T39" fmla="*/ 320 h 420"/>
                  <a:gd name="T40" fmla="*/ 140 w 160"/>
                  <a:gd name="T41" fmla="*/ 287 h 420"/>
                  <a:gd name="T42" fmla="*/ 137 w 160"/>
                  <a:gd name="T43" fmla="*/ 255 h 420"/>
                  <a:gd name="T44" fmla="*/ 133 w 160"/>
                  <a:gd name="T45" fmla="*/ 224 h 420"/>
                  <a:gd name="T46" fmla="*/ 128 w 160"/>
                  <a:gd name="T47" fmla="*/ 193 h 420"/>
                  <a:gd name="T48" fmla="*/ 124 w 160"/>
                  <a:gd name="T49" fmla="*/ 164 h 420"/>
                  <a:gd name="T50" fmla="*/ 109 w 160"/>
                  <a:gd name="T51" fmla="*/ 141 h 420"/>
                  <a:gd name="T52" fmla="*/ 93 w 160"/>
                  <a:gd name="T53" fmla="*/ 120 h 420"/>
                  <a:gd name="T54" fmla="*/ 78 w 160"/>
                  <a:gd name="T55" fmla="*/ 99 h 420"/>
                  <a:gd name="T56" fmla="*/ 63 w 160"/>
                  <a:gd name="T57" fmla="*/ 79 h 420"/>
                  <a:gd name="T58" fmla="*/ 47 w 160"/>
                  <a:gd name="T59" fmla="*/ 58 h 420"/>
                  <a:gd name="T60" fmla="*/ 33 w 160"/>
                  <a:gd name="T61" fmla="*/ 39 h 420"/>
                  <a:gd name="T62" fmla="*/ 16 w 160"/>
                  <a:gd name="T63" fmla="*/ 19 h 420"/>
                  <a:gd name="T64" fmla="*/ 0 w 160"/>
                  <a:gd name="T65" fmla="*/ 0 h 42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60"/>
                  <a:gd name="T100" fmla="*/ 0 h 420"/>
                  <a:gd name="T101" fmla="*/ 160 w 160"/>
                  <a:gd name="T102" fmla="*/ 420 h 42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60" h="420">
                    <a:moveTo>
                      <a:pt x="0" y="0"/>
                    </a:moveTo>
                    <a:lnTo>
                      <a:pt x="20" y="17"/>
                    </a:lnTo>
                    <a:lnTo>
                      <a:pt x="41" y="37"/>
                    </a:lnTo>
                    <a:lnTo>
                      <a:pt x="60" y="56"/>
                    </a:lnTo>
                    <a:lnTo>
                      <a:pt x="81" y="79"/>
                    </a:lnTo>
                    <a:lnTo>
                      <a:pt x="101" y="100"/>
                    </a:lnTo>
                    <a:lnTo>
                      <a:pt x="120" y="123"/>
                    </a:lnTo>
                    <a:lnTo>
                      <a:pt x="140" y="144"/>
                    </a:lnTo>
                    <a:lnTo>
                      <a:pt x="159" y="165"/>
                    </a:lnTo>
                    <a:lnTo>
                      <a:pt x="159" y="196"/>
                    </a:lnTo>
                    <a:lnTo>
                      <a:pt x="159" y="227"/>
                    </a:lnTo>
                    <a:lnTo>
                      <a:pt x="158" y="260"/>
                    </a:lnTo>
                    <a:lnTo>
                      <a:pt x="156" y="290"/>
                    </a:lnTo>
                    <a:lnTo>
                      <a:pt x="154" y="323"/>
                    </a:lnTo>
                    <a:lnTo>
                      <a:pt x="153" y="354"/>
                    </a:lnTo>
                    <a:lnTo>
                      <a:pt x="151" y="386"/>
                    </a:lnTo>
                    <a:lnTo>
                      <a:pt x="150" y="419"/>
                    </a:lnTo>
                    <a:lnTo>
                      <a:pt x="148" y="386"/>
                    </a:lnTo>
                    <a:lnTo>
                      <a:pt x="145" y="354"/>
                    </a:lnTo>
                    <a:lnTo>
                      <a:pt x="143" y="320"/>
                    </a:lnTo>
                    <a:lnTo>
                      <a:pt x="140" y="287"/>
                    </a:lnTo>
                    <a:lnTo>
                      <a:pt x="137" y="255"/>
                    </a:lnTo>
                    <a:lnTo>
                      <a:pt x="133" y="224"/>
                    </a:lnTo>
                    <a:lnTo>
                      <a:pt x="128" y="193"/>
                    </a:lnTo>
                    <a:lnTo>
                      <a:pt x="124" y="164"/>
                    </a:lnTo>
                    <a:lnTo>
                      <a:pt x="109" y="141"/>
                    </a:lnTo>
                    <a:lnTo>
                      <a:pt x="93" y="120"/>
                    </a:lnTo>
                    <a:lnTo>
                      <a:pt x="78" y="99"/>
                    </a:lnTo>
                    <a:lnTo>
                      <a:pt x="63" y="79"/>
                    </a:lnTo>
                    <a:lnTo>
                      <a:pt x="47" y="58"/>
                    </a:lnTo>
                    <a:lnTo>
                      <a:pt x="33" y="39"/>
                    </a:lnTo>
                    <a:lnTo>
                      <a:pt x="16" y="1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BC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28"/>
              <p:cNvSpPr>
                <a:spLocks/>
              </p:cNvSpPr>
              <p:nvPr/>
            </p:nvSpPr>
            <p:spPr bwMode="auto">
              <a:xfrm>
                <a:off x="4273" y="1737"/>
                <a:ext cx="76" cy="161"/>
              </a:xfrm>
              <a:custGeom>
                <a:avLst/>
                <a:gdLst>
                  <a:gd name="T0" fmla="*/ 70 w 76"/>
                  <a:gd name="T1" fmla="*/ 0 h 161"/>
                  <a:gd name="T2" fmla="*/ 62 w 76"/>
                  <a:gd name="T3" fmla="*/ 6 h 161"/>
                  <a:gd name="T4" fmla="*/ 57 w 76"/>
                  <a:gd name="T5" fmla="*/ 14 h 161"/>
                  <a:gd name="T6" fmla="*/ 52 w 76"/>
                  <a:gd name="T7" fmla="*/ 27 h 161"/>
                  <a:gd name="T8" fmla="*/ 49 w 76"/>
                  <a:gd name="T9" fmla="*/ 40 h 161"/>
                  <a:gd name="T10" fmla="*/ 47 w 76"/>
                  <a:gd name="T11" fmla="*/ 53 h 161"/>
                  <a:gd name="T12" fmla="*/ 45 w 76"/>
                  <a:gd name="T13" fmla="*/ 65 h 161"/>
                  <a:gd name="T14" fmla="*/ 45 w 76"/>
                  <a:gd name="T15" fmla="*/ 76 h 161"/>
                  <a:gd name="T16" fmla="*/ 45 w 76"/>
                  <a:gd name="T17" fmla="*/ 84 h 161"/>
                  <a:gd name="T18" fmla="*/ 45 w 76"/>
                  <a:gd name="T19" fmla="*/ 94 h 161"/>
                  <a:gd name="T20" fmla="*/ 47 w 76"/>
                  <a:gd name="T21" fmla="*/ 104 h 161"/>
                  <a:gd name="T22" fmla="*/ 49 w 76"/>
                  <a:gd name="T23" fmla="*/ 115 h 161"/>
                  <a:gd name="T24" fmla="*/ 50 w 76"/>
                  <a:gd name="T25" fmla="*/ 126 h 161"/>
                  <a:gd name="T26" fmla="*/ 55 w 76"/>
                  <a:gd name="T27" fmla="*/ 138 h 161"/>
                  <a:gd name="T28" fmla="*/ 60 w 76"/>
                  <a:gd name="T29" fmla="*/ 147 h 161"/>
                  <a:gd name="T30" fmla="*/ 66 w 76"/>
                  <a:gd name="T31" fmla="*/ 156 h 161"/>
                  <a:gd name="T32" fmla="*/ 75 w 76"/>
                  <a:gd name="T33" fmla="*/ 160 h 161"/>
                  <a:gd name="T34" fmla="*/ 66 w 76"/>
                  <a:gd name="T35" fmla="*/ 160 h 161"/>
                  <a:gd name="T36" fmla="*/ 58 w 76"/>
                  <a:gd name="T37" fmla="*/ 160 h 161"/>
                  <a:gd name="T38" fmla="*/ 52 w 76"/>
                  <a:gd name="T39" fmla="*/ 159 h 161"/>
                  <a:gd name="T40" fmla="*/ 45 w 76"/>
                  <a:gd name="T41" fmla="*/ 156 h 161"/>
                  <a:gd name="T42" fmla="*/ 39 w 76"/>
                  <a:gd name="T43" fmla="*/ 152 h 161"/>
                  <a:gd name="T44" fmla="*/ 32 w 76"/>
                  <a:gd name="T45" fmla="*/ 147 h 161"/>
                  <a:gd name="T46" fmla="*/ 26 w 76"/>
                  <a:gd name="T47" fmla="*/ 143 h 161"/>
                  <a:gd name="T48" fmla="*/ 21 w 76"/>
                  <a:gd name="T49" fmla="*/ 138 h 161"/>
                  <a:gd name="T50" fmla="*/ 13 w 76"/>
                  <a:gd name="T51" fmla="*/ 125 h 161"/>
                  <a:gd name="T52" fmla="*/ 6 w 76"/>
                  <a:gd name="T53" fmla="*/ 110 h 161"/>
                  <a:gd name="T54" fmla="*/ 1 w 76"/>
                  <a:gd name="T55" fmla="*/ 95 h 161"/>
                  <a:gd name="T56" fmla="*/ 0 w 76"/>
                  <a:gd name="T57" fmla="*/ 79 h 161"/>
                  <a:gd name="T58" fmla="*/ 1 w 76"/>
                  <a:gd name="T59" fmla="*/ 63 h 161"/>
                  <a:gd name="T60" fmla="*/ 5 w 76"/>
                  <a:gd name="T61" fmla="*/ 48 h 161"/>
                  <a:gd name="T62" fmla="*/ 11 w 76"/>
                  <a:gd name="T63" fmla="*/ 34 h 161"/>
                  <a:gd name="T64" fmla="*/ 19 w 76"/>
                  <a:gd name="T65" fmla="*/ 22 h 161"/>
                  <a:gd name="T66" fmla="*/ 29 w 76"/>
                  <a:gd name="T67" fmla="*/ 13 h 161"/>
                  <a:gd name="T68" fmla="*/ 42 w 76"/>
                  <a:gd name="T69" fmla="*/ 6 h 161"/>
                  <a:gd name="T70" fmla="*/ 55 w 76"/>
                  <a:gd name="T71" fmla="*/ 1 h 161"/>
                  <a:gd name="T72" fmla="*/ 70 w 76"/>
                  <a:gd name="T73" fmla="*/ 0 h 16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6"/>
                  <a:gd name="T112" fmla="*/ 0 h 161"/>
                  <a:gd name="T113" fmla="*/ 76 w 76"/>
                  <a:gd name="T114" fmla="*/ 161 h 16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6" h="161">
                    <a:moveTo>
                      <a:pt x="70" y="0"/>
                    </a:moveTo>
                    <a:lnTo>
                      <a:pt x="62" y="6"/>
                    </a:lnTo>
                    <a:lnTo>
                      <a:pt x="57" y="14"/>
                    </a:lnTo>
                    <a:lnTo>
                      <a:pt x="52" y="27"/>
                    </a:lnTo>
                    <a:lnTo>
                      <a:pt x="49" y="40"/>
                    </a:lnTo>
                    <a:lnTo>
                      <a:pt x="47" y="53"/>
                    </a:lnTo>
                    <a:lnTo>
                      <a:pt x="45" y="65"/>
                    </a:lnTo>
                    <a:lnTo>
                      <a:pt x="45" y="76"/>
                    </a:lnTo>
                    <a:lnTo>
                      <a:pt x="45" y="84"/>
                    </a:lnTo>
                    <a:lnTo>
                      <a:pt x="45" y="94"/>
                    </a:lnTo>
                    <a:lnTo>
                      <a:pt x="47" y="104"/>
                    </a:lnTo>
                    <a:lnTo>
                      <a:pt x="49" y="115"/>
                    </a:lnTo>
                    <a:lnTo>
                      <a:pt x="50" y="126"/>
                    </a:lnTo>
                    <a:lnTo>
                      <a:pt x="55" y="138"/>
                    </a:lnTo>
                    <a:lnTo>
                      <a:pt x="60" y="147"/>
                    </a:lnTo>
                    <a:lnTo>
                      <a:pt x="66" y="156"/>
                    </a:lnTo>
                    <a:lnTo>
                      <a:pt x="75" y="160"/>
                    </a:lnTo>
                    <a:lnTo>
                      <a:pt x="66" y="160"/>
                    </a:lnTo>
                    <a:lnTo>
                      <a:pt x="58" y="160"/>
                    </a:lnTo>
                    <a:lnTo>
                      <a:pt x="52" y="159"/>
                    </a:lnTo>
                    <a:lnTo>
                      <a:pt x="45" y="156"/>
                    </a:lnTo>
                    <a:lnTo>
                      <a:pt x="39" y="152"/>
                    </a:lnTo>
                    <a:lnTo>
                      <a:pt x="32" y="147"/>
                    </a:lnTo>
                    <a:lnTo>
                      <a:pt x="26" y="143"/>
                    </a:lnTo>
                    <a:lnTo>
                      <a:pt x="21" y="138"/>
                    </a:lnTo>
                    <a:lnTo>
                      <a:pt x="13" y="125"/>
                    </a:lnTo>
                    <a:lnTo>
                      <a:pt x="6" y="110"/>
                    </a:lnTo>
                    <a:lnTo>
                      <a:pt x="1" y="95"/>
                    </a:lnTo>
                    <a:lnTo>
                      <a:pt x="0" y="79"/>
                    </a:lnTo>
                    <a:lnTo>
                      <a:pt x="1" y="63"/>
                    </a:lnTo>
                    <a:lnTo>
                      <a:pt x="5" y="48"/>
                    </a:lnTo>
                    <a:lnTo>
                      <a:pt x="11" y="34"/>
                    </a:lnTo>
                    <a:lnTo>
                      <a:pt x="19" y="22"/>
                    </a:lnTo>
                    <a:lnTo>
                      <a:pt x="29" y="13"/>
                    </a:lnTo>
                    <a:lnTo>
                      <a:pt x="42" y="6"/>
                    </a:lnTo>
                    <a:lnTo>
                      <a:pt x="55" y="1"/>
                    </a:lnTo>
                    <a:lnTo>
                      <a:pt x="7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29"/>
              <p:cNvSpPr>
                <a:spLocks/>
              </p:cNvSpPr>
              <p:nvPr/>
            </p:nvSpPr>
            <p:spPr bwMode="auto">
              <a:xfrm>
                <a:off x="4273" y="1737"/>
                <a:ext cx="76" cy="161"/>
              </a:xfrm>
              <a:custGeom>
                <a:avLst/>
                <a:gdLst>
                  <a:gd name="T0" fmla="*/ 70 w 76"/>
                  <a:gd name="T1" fmla="*/ 0 h 161"/>
                  <a:gd name="T2" fmla="*/ 62 w 76"/>
                  <a:gd name="T3" fmla="*/ 6 h 161"/>
                  <a:gd name="T4" fmla="*/ 57 w 76"/>
                  <a:gd name="T5" fmla="*/ 14 h 161"/>
                  <a:gd name="T6" fmla="*/ 52 w 76"/>
                  <a:gd name="T7" fmla="*/ 27 h 161"/>
                  <a:gd name="T8" fmla="*/ 49 w 76"/>
                  <a:gd name="T9" fmla="*/ 40 h 161"/>
                  <a:gd name="T10" fmla="*/ 47 w 76"/>
                  <a:gd name="T11" fmla="*/ 53 h 161"/>
                  <a:gd name="T12" fmla="*/ 45 w 76"/>
                  <a:gd name="T13" fmla="*/ 65 h 161"/>
                  <a:gd name="T14" fmla="*/ 45 w 76"/>
                  <a:gd name="T15" fmla="*/ 76 h 161"/>
                  <a:gd name="T16" fmla="*/ 45 w 76"/>
                  <a:gd name="T17" fmla="*/ 84 h 161"/>
                  <a:gd name="T18" fmla="*/ 45 w 76"/>
                  <a:gd name="T19" fmla="*/ 94 h 161"/>
                  <a:gd name="T20" fmla="*/ 47 w 76"/>
                  <a:gd name="T21" fmla="*/ 104 h 161"/>
                  <a:gd name="T22" fmla="*/ 49 w 76"/>
                  <a:gd name="T23" fmla="*/ 115 h 161"/>
                  <a:gd name="T24" fmla="*/ 50 w 76"/>
                  <a:gd name="T25" fmla="*/ 126 h 161"/>
                  <a:gd name="T26" fmla="*/ 55 w 76"/>
                  <a:gd name="T27" fmla="*/ 138 h 161"/>
                  <a:gd name="T28" fmla="*/ 60 w 76"/>
                  <a:gd name="T29" fmla="*/ 147 h 161"/>
                  <a:gd name="T30" fmla="*/ 66 w 76"/>
                  <a:gd name="T31" fmla="*/ 156 h 161"/>
                  <a:gd name="T32" fmla="*/ 75 w 76"/>
                  <a:gd name="T33" fmla="*/ 160 h 161"/>
                  <a:gd name="T34" fmla="*/ 66 w 76"/>
                  <a:gd name="T35" fmla="*/ 160 h 161"/>
                  <a:gd name="T36" fmla="*/ 58 w 76"/>
                  <a:gd name="T37" fmla="*/ 160 h 161"/>
                  <a:gd name="T38" fmla="*/ 52 w 76"/>
                  <a:gd name="T39" fmla="*/ 159 h 161"/>
                  <a:gd name="T40" fmla="*/ 45 w 76"/>
                  <a:gd name="T41" fmla="*/ 156 h 161"/>
                  <a:gd name="T42" fmla="*/ 39 w 76"/>
                  <a:gd name="T43" fmla="*/ 152 h 161"/>
                  <a:gd name="T44" fmla="*/ 32 w 76"/>
                  <a:gd name="T45" fmla="*/ 147 h 161"/>
                  <a:gd name="T46" fmla="*/ 26 w 76"/>
                  <a:gd name="T47" fmla="*/ 143 h 161"/>
                  <a:gd name="T48" fmla="*/ 21 w 76"/>
                  <a:gd name="T49" fmla="*/ 138 h 161"/>
                  <a:gd name="T50" fmla="*/ 13 w 76"/>
                  <a:gd name="T51" fmla="*/ 125 h 161"/>
                  <a:gd name="T52" fmla="*/ 6 w 76"/>
                  <a:gd name="T53" fmla="*/ 110 h 161"/>
                  <a:gd name="T54" fmla="*/ 1 w 76"/>
                  <a:gd name="T55" fmla="*/ 95 h 161"/>
                  <a:gd name="T56" fmla="*/ 0 w 76"/>
                  <a:gd name="T57" fmla="*/ 79 h 161"/>
                  <a:gd name="T58" fmla="*/ 1 w 76"/>
                  <a:gd name="T59" fmla="*/ 63 h 161"/>
                  <a:gd name="T60" fmla="*/ 5 w 76"/>
                  <a:gd name="T61" fmla="*/ 48 h 161"/>
                  <a:gd name="T62" fmla="*/ 11 w 76"/>
                  <a:gd name="T63" fmla="*/ 34 h 161"/>
                  <a:gd name="T64" fmla="*/ 19 w 76"/>
                  <a:gd name="T65" fmla="*/ 22 h 161"/>
                  <a:gd name="T66" fmla="*/ 29 w 76"/>
                  <a:gd name="T67" fmla="*/ 13 h 161"/>
                  <a:gd name="T68" fmla="*/ 42 w 76"/>
                  <a:gd name="T69" fmla="*/ 6 h 161"/>
                  <a:gd name="T70" fmla="*/ 55 w 76"/>
                  <a:gd name="T71" fmla="*/ 1 h 161"/>
                  <a:gd name="T72" fmla="*/ 70 w 76"/>
                  <a:gd name="T73" fmla="*/ 0 h 16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6"/>
                  <a:gd name="T112" fmla="*/ 0 h 161"/>
                  <a:gd name="T113" fmla="*/ 76 w 76"/>
                  <a:gd name="T114" fmla="*/ 161 h 16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6" h="161">
                    <a:moveTo>
                      <a:pt x="70" y="0"/>
                    </a:moveTo>
                    <a:lnTo>
                      <a:pt x="62" y="6"/>
                    </a:lnTo>
                    <a:lnTo>
                      <a:pt x="57" y="14"/>
                    </a:lnTo>
                    <a:lnTo>
                      <a:pt x="52" y="27"/>
                    </a:lnTo>
                    <a:lnTo>
                      <a:pt x="49" y="40"/>
                    </a:lnTo>
                    <a:lnTo>
                      <a:pt x="47" y="53"/>
                    </a:lnTo>
                    <a:lnTo>
                      <a:pt x="45" y="65"/>
                    </a:lnTo>
                    <a:lnTo>
                      <a:pt x="45" y="76"/>
                    </a:lnTo>
                    <a:lnTo>
                      <a:pt x="45" y="84"/>
                    </a:lnTo>
                    <a:lnTo>
                      <a:pt x="45" y="94"/>
                    </a:lnTo>
                    <a:lnTo>
                      <a:pt x="47" y="104"/>
                    </a:lnTo>
                    <a:lnTo>
                      <a:pt x="49" y="115"/>
                    </a:lnTo>
                    <a:lnTo>
                      <a:pt x="50" y="126"/>
                    </a:lnTo>
                    <a:lnTo>
                      <a:pt x="55" y="138"/>
                    </a:lnTo>
                    <a:lnTo>
                      <a:pt x="60" y="147"/>
                    </a:lnTo>
                    <a:lnTo>
                      <a:pt x="66" y="156"/>
                    </a:lnTo>
                    <a:lnTo>
                      <a:pt x="75" y="160"/>
                    </a:lnTo>
                    <a:lnTo>
                      <a:pt x="66" y="160"/>
                    </a:lnTo>
                    <a:lnTo>
                      <a:pt x="58" y="160"/>
                    </a:lnTo>
                    <a:lnTo>
                      <a:pt x="52" y="159"/>
                    </a:lnTo>
                    <a:lnTo>
                      <a:pt x="45" y="156"/>
                    </a:lnTo>
                    <a:lnTo>
                      <a:pt x="39" y="152"/>
                    </a:lnTo>
                    <a:lnTo>
                      <a:pt x="32" y="147"/>
                    </a:lnTo>
                    <a:lnTo>
                      <a:pt x="26" y="143"/>
                    </a:lnTo>
                    <a:lnTo>
                      <a:pt x="21" y="138"/>
                    </a:lnTo>
                    <a:lnTo>
                      <a:pt x="13" y="125"/>
                    </a:lnTo>
                    <a:lnTo>
                      <a:pt x="6" y="110"/>
                    </a:lnTo>
                    <a:lnTo>
                      <a:pt x="1" y="95"/>
                    </a:lnTo>
                    <a:lnTo>
                      <a:pt x="0" y="79"/>
                    </a:lnTo>
                    <a:lnTo>
                      <a:pt x="1" y="63"/>
                    </a:lnTo>
                    <a:lnTo>
                      <a:pt x="5" y="48"/>
                    </a:lnTo>
                    <a:lnTo>
                      <a:pt x="11" y="34"/>
                    </a:lnTo>
                    <a:lnTo>
                      <a:pt x="19" y="22"/>
                    </a:lnTo>
                    <a:lnTo>
                      <a:pt x="29" y="13"/>
                    </a:lnTo>
                    <a:lnTo>
                      <a:pt x="42" y="6"/>
                    </a:lnTo>
                    <a:lnTo>
                      <a:pt x="55" y="1"/>
                    </a:lnTo>
                    <a:lnTo>
                      <a:pt x="7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30"/>
              <p:cNvSpPr>
                <a:spLocks/>
              </p:cNvSpPr>
              <p:nvPr/>
            </p:nvSpPr>
            <p:spPr bwMode="auto">
              <a:xfrm>
                <a:off x="4134" y="2188"/>
                <a:ext cx="115" cy="160"/>
              </a:xfrm>
              <a:custGeom>
                <a:avLst/>
                <a:gdLst>
                  <a:gd name="T0" fmla="*/ 57 w 115"/>
                  <a:gd name="T1" fmla="*/ 0 h 160"/>
                  <a:gd name="T2" fmla="*/ 45 w 115"/>
                  <a:gd name="T3" fmla="*/ 2 h 160"/>
                  <a:gd name="T4" fmla="*/ 36 w 115"/>
                  <a:gd name="T5" fmla="*/ 7 h 160"/>
                  <a:gd name="T6" fmla="*/ 26 w 115"/>
                  <a:gd name="T7" fmla="*/ 15 h 160"/>
                  <a:gd name="T8" fmla="*/ 18 w 115"/>
                  <a:gd name="T9" fmla="*/ 25 h 160"/>
                  <a:gd name="T10" fmla="*/ 10 w 115"/>
                  <a:gd name="T11" fmla="*/ 36 h 160"/>
                  <a:gd name="T12" fmla="*/ 5 w 115"/>
                  <a:gd name="T13" fmla="*/ 49 h 160"/>
                  <a:gd name="T14" fmla="*/ 1 w 115"/>
                  <a:gd name="T15" fmla="*/ 64 h 160"/>
                  <a:gd name="T16" fmla="*/ 0 w 115"/>
                  <a:gd name="T17" fmla="*/ 80 h 160"/>
                  <a:gd name="T18" fmla="*/ 1 w 115"/>
                  <a:gd name="T19" fmla="*/ 96 h 160"/>
                  <a:gd name="T20" fmla="*/ 5 w 115"/>
                  <a:gd name="T21" fmla="*/ 111 h 160"/>
                  <a:gd name="T22" fmla="*/ 10 w 115"/>
                  <a:gd name="T23" fmla="*/ 124 h 160"/>
                  <a:gd name="T24" fmla="*/ 18 w 115"/>
                  <a:gd name="T25" fmla="*/ 137 h 160"/>
                  <a:gd name="T26" fmla="*/ 26 w 115"/>
                  <a:gd name="T27" fmla="*/ 146 h 160"/>
                  <a:gd name="T28" fmla="*/ 36 w 115"/>
                  <a:gd name="T29" fmla="*/ 153 h 160"/>
                  <a:gd name="T30" fmla="*/ 45 w 115"/>
                  <a:gd name="T31" fmla="*/ 158 h 160"/>
                  <a:gd name="T32" fmla="*/ 57 w 115"/>
                  <a:gd name="T33" fmla="*/ 159 h 160"/>
                  <a:gd name="T34" fmla="*/ 68 w 115"/>
                  <a:gd name="T35" fmla="*/ 158 h 160"/>
                  <a:gd name="T36" fmla="*/ 79 w 115"/>
                  <a:gd name="T37" fmla="*/ 153 h 160"/>
                  <a:gd name="T38" fmla="*/ 89 w 115"/>
                  <a:gd name="T39" fmla="*/ 146 h 160"/>
                  <a:gd name="T40" fmla="*/ 97 w 115"/>
                  <a:gd name="T41" fmla="*/ 137 h 160"/>
                  <a:gd name="T42" fmla="*/ 104 w 115"/>
                  <a:gd name="T43" fmla="*/ 124 h 160"/>
                  <a:gd name="T44" fmla="*/ 110 w 115"/>
                  <a:gd name="T45" fmla="*/ 111 h 160"/>
                  <a:gd name="T46" fmla="*/ 114 w 115"/>
                  <a:gd name="T47" fmla="*/ 96 h 160"/>
                  <a:gd name="T48" fmla="*/ 114 w 115"/>
                  <a:gd name="T49" fmla="*/ 80 h 160"/>
                  <a:gd name="T50" fmla="*/ 114 w 115"/>
                  <a:gd name="T51" fmla="*/ 64 h 160"/>
                  <a:gd name="T52" fmla="*/ 110 w 115"/>
                  <a:gd name="T53" fmla="*/ 49 h 160"/>
                  <a:gd name="T54" fmla="*/ 104 w 115"/>
                  <a:gd name="T55" fmla="*/ 36 h 160"/>
                  <a:gd name="T56" fmla="*/ 97 w 115"/>
                  <a:gd name="T57" fmla="*/ 25 h 160"/>
                  <a:gd name="T58" fmla="*/ 89 w 115"/>
                  <a:gd name="T59" fmla="*/ 15 h 160"/>
                  <a:gd name="T60" fmla="*/ 79 w 115"/>
                  <a:gd name="T61" fmla="*/ 7 h 160"/>
                  <a:gd name="T62" fmla="*/ 68 w 115"/>
                  <a:gd name="T63" fmla="*/ 2 h 160"/>
                  <a:gd name="T64" fmla="*/ 57 w 115"/>
                  <a:gd name="T65" fmla="*/ 0 h 16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5"/>
                  <a:gd name="T100" fmla="*/ 0 h 160"/>
                  <a:gd name="T101" fmla="*/ 115 w 115"/>
                  <a:gd name="T102" fmla="*/ 160 h 16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5" h="160">
                    <a:moveTo>
                      <a:pt x="57" y="0"/>
                    </a:moveTo>
                    <a:lnTo>
                      <a:pt x="45" y="2"/>
                    </a:lnTo>
                    <a:lnTo>
                      <a:pt x="36" y="7"/>
                    </a:lnTo>
                    <a:lnTo>
                      <a:pt x="26" y="15"/>
                    </a:lnTo>
                    <a:lnTo>
                      <a:pt x="18" y="25"/>
                    </a:lnTo>
                    <a:lnTo>
                      <a:pt x="10" y="36"/>
                    </a:lnTo>
                    <a:lnTo>
                      <a:pt x="5" y="49"/>
                    </a:lnTo>
                    <a:lnTo>
                      <a:pt x="1" y="64"/>
                    </a:lnTo>
                    <a:lnTo>
                      <a:pt x="0" y="80"/>
                    </a:lnTo>
                    <a:lnTo>
                      <a:pt x="1" y="96"/>
                    </a:lnTo>
                    <a:lnTo>
                      <a:pt x="5" y="111"/>
                    </a:lnTo>
                    <a:lnTo>
                      <a:pt x="10" y="124"/>
                    </a:lnTo>
                    <a:lnTo>
                      <a:pt x="18" y="137"/>
                    </a:lnTo>
                    <a:lnTo>
                      <a:pt x="26" y="146"/>
                    </a:lnTo>
                    <a:lnTo>
                      <a:pt x="36" y="153"/>
                    </a:lnTo>
                    <a:lnTo>
                      <a:pt x="45" y="158"/>
                    </a:lnTo>
                    <a:lnTo>
                      <a:pt x="57" y="159"/>
                    </a:lnTo>
                    <a:lnTo>
                      <a:pt x="68" y="158"/>
                    </a:lnTo>
                    <a:lnTo>
                      <a:pt x="79" y="153"/>
                    </a:lnTo>
                    <a:lnTo>
                      <a:pt x="89" y="146"/>
                    </a:lnTo>
                    <a:lnTo>
                      <a:pt x="97" y="137"/>
                    </a:lnTo>
                    <a:lnTo>
                      <a:pt x="104" y="124"/>
                    </a:lnTo>
                    <a:lnTo>
                      <a:pt x="110" y="111"/>
                    </a:lnTo>
                    <a:lnTo>
                      <a:pt x="114" y="96"/>
                    </a:lnTo>
                    <a:lnTo>
                      <a:pt x="114" y="80"/>
                    </a:lnTo>
                    <a:lnTo>
                      <a:pt x="114" y="64"/>
                    </a:lnTo>
                    <a:lnTo>
                      <a:pt x="110" y="49"/>
                    </a:lnTo>
                    <a:lnTo>
                      <a:pt x="104" y="36"/>
                    </a:lnTo>
                    <a:lnTo>
                      <a:pt x="97" y="25"/>
                    </a:lnTo>
                    <a:lnTo>
                      <a:pt x="89" y="15"/>
                    </a:lnTo>
                    <a:lnTo>
                      <a:pt x="79" y="7"/>
                    </a:lnTo>
                    <a:lnTo>
                      <a:pt x="68" y="2"/>
                    </a:lnTo>
                    <a:lnTo>
                      <a:pt x="57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31"/>
              <p:cNvSpPr>
                <a:spLocks/>
              </p:cNvSpPr>
              <p:nvPr/>
            </p:nvSpPr>
            <p:spPr bwMode="auto">
              <a:xfrm>
                <a:off x="4191" y="2211"/>
                <a:ext cx="58" cy="116"/>
              </a:xfrm>
              <a:custGeom>
                <a:avLst/>
                <a:gdLst>
                  <a:gd name="T0" fmla="*/ 29 w 58"/>
                  <a:gd name="T1" fmla="*/ 0 h 116"/>
                  <a:gd name="T2" fmla="*/ 22 w 58"/>
                  <a:gd name="T3" fmla="*/ 0 h 116"/>
                  <a:gd name="T4" fmla="*/ 18 w 58"/>
                  <a:gd name="T5" fmla="*/ 3 h 116"/>
                  <a:gd name="T6" fmla="*/ 13 w 58"/>
                  <a:gd name="T7" fmla="*/ 10 h 116"/>
                  <a:gd name="T8" fmla="*/ 8 w 58"/>
                  <a:gd name="T9" fmla="*/ 16 h 116"/>
                  <a:gd name="T10" fmla="*/ 5 w 58"/>
                  <a:gd name="T11" fmla="*/ 24 h 116"/>
                  <a:gd name="T12" fmla="*/ 1 w 58"/>
                  <a:gd name="T13" fmla="*/ 34 h 116"/>
                  <a:gd name="T14" fmla="*/ 0 w 58"/>
                  <a:gd name="T15" fmla="*/ 45 h 116"/>
                  <a:gd name="T16" fmla="*/ 0 w 58"/>
                  <a:gd name="T17" fmla="*/ 57 h 116"/>
                  <a:gd name="T18" fmla="*/ 0 w 58"/>
                  <a:gd name="T19" fmla="*/ 68 h 116"/>
                  <a:gd name="T20" fmla="*/ 1 w 58"/>
                  <a:gd name="T21" fmla="*/ 80 h 116"/>
                  <a:gd name="T22" fmla="*/ 5 w 58"/>
                  <a:gd name="T23" fmla="*/ 89 h 116"/>
                  <a:gd name="T24" fmla="*/ 8 w 58"/>
                  <a:gd name="T25" fmla="*/ 97 h 116"/>
                  <a:gd name="T26" fmla="*/ 13 w 58"/>
                  <a:gd name="T27" fmla="*/ 106 h 116"/>
                  <a:gd name="T28" fmla="*/ 18 w 58"/>
                  <a:gd name="T29" fmla="*/ 110 h 116"/>
                  <a:gd name="T30" fmla="*/ 22 w 58"/>
                  <a:gd name="T31" fmla="*/ 114 h 116"/>
                  <a:gd name="T32" fmla="*/ 29 w 58"/>
                  <a:gd name="T33" fmla="*/ 115 h 116"/>
                  <a:gd name="T34" fmla="*/ 34 w 58"/>
                  <a:gd name="T35" fmla="*/ 114 h 116"/>
                  <a:gd name="T36" fmla="*/ 39 w 58"/>
                  <a:gd name="T37" fmla="*/ 110 h 116"/>
                  <a:gd name="T38" fmla="*/ 44 w 58"/>
                  <a:gd name="T39" fmla="*/ 106 h 116"/>
                  <a:gd name="T40" fmla="*/ 48 w 58"/>
                  <a:gd name="T41" fmla="*/ 97 h 116"/>
                  <a:gd name="T42" fmla="*/ 52 w 58"/>
                  <a:gd name="T43" fmla="*/ 89 h 116"/>
                  <a:gd name="T44" fmla="*/ 55 w 58"/>
                  <a:gd name="T45" fmla="*/ 80 h 116"/>
                  <a:gd name="T46" fmla="*/ 57 w 58"/>
                  <a:gd name="T47" fmla="*/ 68 h 116"/>
                  <a:gd name="T48" fmla="*/ 57 w 58"/>
                  <a:gd name="T49" fmla="*/ 57 h 116"/>
                  <a:gd name="T50" fmla="*/ 57 w 58"/>
                  <a:gd name="T51" fmla="*/ 45 h 116"/>
                  <a:gd name="T52" fmla="*/ 55 w 58"/>
                  <a:gd name="T53" fmla="*/ 34 h 116"/>
                  <a:gd name="T54" fmla="*/ 52 w 58"/>
                  <a:gd name="T55" fmla="*/ 24 h 116"/>
                  <a:gd name="T56" fmla="*/ 48 w 58"/>
                  <a:gd name="T57" fmla="*/ 16 h 116"/>
                  <a:gd name="T58" fmla="*/ 44 w 58"/>
                  <a:gd name="T59" fmla="*/ 10 h 116"/>
                  <a:gd name="T60" fmla="*/ 39 w 58"/>
                  <a:gd name="T61" fmla="*/ 3 h 116"/>
                  <a:gd name="T62" fmla="*/ 34 w 58"/>
                  <a:gd name="T63" fmla="*/ 0 h 116"/>
                  <a:gd name="T64" fmla="*/ 29 w 58"/>
                  <a:gd name="T65" fmla="*/ 0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116"/>
                  <a:gd name="T101" fmla="*/ 58 w 58"/>
                  <a:gd name="T102" fmla="*/ 116 h 11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116">
                    <a:moveTo>
                      <a:pt x="29" y="0"/>
                    </a:moveTo>
                    <a:lnTo>
                      <a:pt x="22" y="0"/>
                    </a:lnTo>
                    <a:lnTo>
                      <a:pt x="18" y="3"/>
                    </a:lnTo>
                    <a:lnTo>
                      <a:pt x="13" y="10"/>
                    </a:lnTo>
                    <a:lnTo>
                      <a:pt x="8" y="16"/>
                    </a:lnTo>
                    <a:lnTo>
                      <a:pt x="5" y="24"/>
                    </a:lnTo>
                    <a:lnTo>
                      <a:pt x="1" y="34"/>
                    </a:lnTo>
                    <a:lnTo>
                      <a:pt x="0" y="45"/>
                    </a:lnTo>
                    <a:lnTo>
                      <a:pt x="0" y="57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5" y="89"/>
                    </a:lnTo>
                    <a:lnTo>
                      <a:pt x="8" y="97"/>
                    </a:lnTo>
                    <a:lnTo>
                      <a:pt x="13" y="106"/>
                    </a:lnTo>
                    <a:lnTo>
                      <a:pt x="18" y="110"/>
                    </a:lnTo>
                    <a:lnTo>
                      <a:pt x="22" y="114"/>
                    </a:lnTo>
                    <a:lnTo>
                      <a:pt x="29" y="115"/>
                    </a:lnTo>
                    <a:lnTo>
                      <a:pt x="34" y="114"/>
                    </a:lnTo>
                    <a:lnTo>
                      <a:pt x="39" y="110"/>
                    </a:lnTo>
                    <a:lnTo>
                      <a:pt x="44" y="106"/>
                    </a:lnTo>
                    <a:lnTo>
                      <a:pt x="48" y="97"/>
                    </a:lnTo>
                    <a:lnTo>
                      <a:pt x="52" y="89"/>
                    </a:lnTo>
                    <a:lnTo>
                      <a:pt x="55" y="80"/>
                    </a:lnTo>
                    <a:lnTo>
                      <a:pt x="57" y="68"/>
                    </a:lnTo>
                    <a:lnTo>
                      <a:pt x="57" y="57"/>
                    </a:lnTo>
                    <a:lnTo>
                      <a:pt x="57" y="45"/>
                    </a:lnTo>
                    <a:lnTo>
                      <a:pt x="55" y="34"/>
                    </a:lnTo>
                    <a:lnTo>
                      <a:pt x="52" y="2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39" y="3"/>
                    </a:lnTo>
                    <a:lnTo>
                      <a:pt x="34" y="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32"/>
              <p:cNvSpPr>
                <a:spLocks/>
              </p:cNvSpPr>
              <p:nvPr/>
            </p:nvSpPr>
            <p:spPr bwMode="auto">
              <a:xfrm>
                <a:off x="4191" y="2211"/>
                <a:ext cx="58" cy="116"/>
              </a:xfrm>
              <a:custGeom>
                <a:avLst/>
                <a:gdLst>
                  <a:gd name="T0" fmla="*/ 29 w 58"/>
                  <a:gd name="T1" fmla="*/ 0 h 116"/>
                  <a:gd name="T2" fmla="*/ 22 w 58"/>
                  <a:gd name="T3" fmla="*/ 0 h 116"/>
                  <a:gd name="T4" fmla="*/ 18 w 58"/>
                  <a:gd name="T5" fmla="*/ 3 h 116"/>
                  <a:gd name="T6" fmla="*/ 13 w 58"/>
                  <a:gd name="T7" fmla="*/ 10 h 116"/>
                  <a:gd name="T8" fmla="*/ 8 w 58"/>
                  <a:gd name="T9" fmla="*/ 16 h 116"/>
                  <a:gd name="T10" fmla="*/ 5 w 58"/>
                  <a:gd name="T11" fmla="*/ 24 h 116"/>
                  <a:gd name="T12" fmla="*/ 1 w 58"/>
                  <a:gd name="T13" fmla="*/ 34 h 116"/>
                  <a:gd name="T14" fmla="*/ 0 w 58"/>
                  <a:gd name="T15" fmla="*/ 45 h 116"/>
                  <a:gd name="T16" fmla="*/ 0 w 58"/>
                  <a:gd name="T17" fmla="*/ 57 h 116"/>
                  <a:gd name="T18" fmla="*/ 0 w 58"/>
                  <a:gd name="T19" fmla="*/ 68 h 116"/>
                  <a:gd name="T20" fmla="*/ 1 w 58"/>
                  <a:gd name="T21" fmla="*/ 80 h 116"/>
                  <a:gd name="T22" fmla="*/ 5 w 58"/>
                  <a:gd name="T23" fmla="*/ 89 h 116"/>
                  <a:gd name="T24" fmla="*/ 8 w 58"/>
                  <a:gd name="T25" fmla="*/ 97 h 116"/>
                  <a:gd name="T26" fmla="*/ 13 w 58"/>
                  <a:gd name="T27" fmla="*/ 106 h 116"/>
                  <a:gd name="T28" fmla="*/ 18 w 58"/>
                  <a:gd name="T29" fmla="*/ 110 h 116"/>
                  <a:gd name="T30" fmla="*/ 22 w 58"/>
                  <a:gd name="T31" fmla="*/ 114 h 116"/>
                  <a:gd name="T32" fmla="*/ 29 w 58"/>
                  <a:gd name="T33" fmla="*/ 115 h 116"/>
                  <a:gd name="T34" fmla="*/ 34 w 58"/>
                  <a:gd name="T35" fmla="*/ 114 h 116"/>
                  <a:gd name="T36" fmla="*/ 39 w 58"/>
                  <a:gd name="T37" fmla="*/ 110 h 116"/>
                  <a:gd name="T38" fmla="*/ 44 w 58"/>
                  <a:gd name="T39" fmla="*/ 106 h 116"/>
                  <a:gd name="T40" fmla="*/ 48 w 58"/>
                  <a:gd name="T41" fmla="*/ 97 h 116"/>
                  <a:gd name="T42" fmla="*/ 52 w 58"/>
                  <a:gd name="T43" fmla="*/ 89 h 116"/>
                  <a:gd name="T44" fmla="*/ 55 w 58"/>
                  <a:gd name="T45" fmla="*/ 80 h 116"/>
                  <a:gd name="T46" fmla="*/ 57 w 58"/>
                  <a:gd name="T47" fmla="*/ 68 h 116"/>
                  <a:gd name="T48" fmla="*/ 57 w 58"/>
                  <a:gd name="T49" fmla="*/ 57 h 116"/>
                  <a:gd name="T50" fmla="*/ 57 w 58"/>
                  <a:gd name="T51" fmla="*/ 45 h 116"/>
                  <a:gd name="T52" fmla="*/ 55 w 58"/>
                  <a:gd name="T53" fmla="*/ 34 h 116"/>
                  <a:gd name="T54" fmla="*/ 52 w 58"/>
                  <a:gd name="T55" fmla="*/ 24 h 116"/>
                  <a:gd name="T56" fmla="*/ 48 w 58"/>
                  <a:gd name="T57" fmla="*/ 16 h 116"/>
                  <a:gd name="T58" fmla="*/ 44 w 58"/>
                  <a:gd name="T59" fmla="*/ 10 h 116"/>
                  <a:gd name="T60" fmla="*/ 39 w 58"/>
                  <a:gd name="T61" fmla="*/ 3 h 116"/>
                  <a:gd name="T62" fmla="*/ 34 w 58"/>
                  <a:gd name="T63" fmla="*/ 0 h 116"/>
                  <a:gd name="T64" fmla="*/ 29 w 58"/>
                  <a:gd name="T65" fmla="*/ 0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116"/>
                  <a:gd name="T101" fmla="*/ 58 w 58"/>
                  <a:gd name="T102" fmla="*/ 116 h 11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116">
                    <a:moveTo>
                      <a:pt x="29" y="0"/>
                    </a:moveTo>
                    <a:lnTo>
                      <a:pt x="22" y="0"/>
                    </a:lnTo>
                    <a:lnTo>
                      <a:pt x="18" y="3"/>
                    </a:lnTo>
                    <a:lnTo>
                      <a:pt x="13" y="10"/>
                    </a:lnTo>
                    <a:lnTo>
                      <a:pt x="8" y="16"/>
                    </a:lnTo>
                    <a:lnTo>
                      <a:pt x="5" y="24"/>
                    </a:lnTo>
                    <a:lnTo>
                      <a:pt x="1" y="34"/>
                    </a:lnTo>
                    <a:lnTo>
                      <a:pt x="0" y="45"/>
                    </a:lnTo>
                    <a:lnTo>
                      <a:pt x="0" y="57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5" y="89"/>
                    </a:lnTo>
                    <a:lnTo>
                      <a:pt x="8" y="97"/>
                    </a:lnTo>
                    <a:lnTo>
                      <a:pt x="13" y="106"/>
                    </a:lnTo>
                    <a:lnTo>
                      <a:pt x="18" y="110"/>
                    </a:lnTo>
                    <a:lnTo>
                      <a:pt x="22" y="114"/>
                    </a:lnTo>
                    <a:lnTo>
                      <a:pt x="29" y="115"/>
                    </a:lnTo>
                    <a:lnTo>
                      <a:pt x="34" y="114"/>
                    </a:lnTo>
                    <a:lnTo>
                      <a:pt x="39" y="110"/>
                    </a:lnTo>
                    <a:lnTo>
                      <a:pt x="44" y="106"/>
                    </a:lnTo>
                    <a:lnTo>
                      <a:pt x="48" y="97"/>
                    </a:lnTo>
                    <a:lnTo>
                      <a:pt x="52" y="89"/>
                    </a:lnTo>
                    <a:lnTo>
                      <a:pt x="55" y="80"/>
                    </a:lnTo>
                    <a:lnTo>
                      <a:pt x="57" y="68"/>
                    </a:lnTo>
                    <a:lnTo>
                      <a:pt x="57" y="57"/>
                    </a:lnTo>
                    <a:lnTo>
                      <a:pt x="57" y="45"/>
                    </a:lnTo>
                    <a:lnTo>
                      <a:pt x="55" y="34"/>
                    </a:lnTo>
                    <a:lnTo>
                      <a:pt x="52" y="2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39" y="3"/>
                    </a:lnTo>
                    <a:lnTo>
                      <a:pt x="34" y="0"/>
                    </a:lnTo>
                    <a:lnTo>
                      <a:pt x="29" y="0"/>
                    </a:lnTo>
                  </a:path>
                </a:pathLst>
              </a:custGeom>
              <a:solidFill>
                <a:schemeClr val="accent2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33"/>
              <p:cNvSpPr>
                <a:spLocks/>
              </p:cNvSpPr>
              <p:nvPr/>
            </p:nvSpPr>
            <p:spPr bwMode="auto">
              <a:xfrm>
                <a:off x="3975" y="1865"/>
                <a:ext cx="42" cy="81"/>
              </a:xfrm>
              <a:custGeom>
                <a:avLst/>
                <a:gdLst>
                  <a:gd name="T0" fmla="*/ 21 w 42"/>
                  <a:gd name="T1" fmla="*/ 0 h 81"/>
                  <a:gd name="T2" fmla="*/ 17 w 42"/>
                  <a:gd name="T3" fmla="*/ 0 h 81"/>
                  <a:gd name="T4" fmla="*/ 13 w 42"/>
                  <a:gd name="T5" fmla="*/ 3 h 81"/>
                  <a:gd name="T6" fmla="*/ 10 w 42"/>
                  <a:gd name="T7" fmla="*/ 6 h 81"/>
                  <a:gd name="T8" fmla="*/ 7 w 42"/>
                  <a:gd name="T9" fmla="*/ 11 h 81"/>
                  <a:gd name="T10" fmla="*/ 4 w 42"/>
                  <a:gd name="T11" fmla="*/ 18 h 81"/>
                  <a:gd name="T12" fmla="*/ 2 w 42"/>
                  <a:gd name="T13" fmla="*/ 24 h 81"/>
                  <a:gd name="T14" fmla="*/ 0 w 42"/>
                  <a:gd name="T15" fmla="*/ 32 h 81"/>
                  <a:gd name="T16" fmla="*/ 0 w 42"/>
                  <a:gd name="T17" fmla="*/ 41 h 81"/>
                  <a:gd name="T18" fmla="*/ 0 w 42"/>
                  <a:gd name="T19" fmla="*/ 47 h 81"/>
                  <a:gd name="T20" fmla="*/ 2 w 42"/>
                  <a:gd name="T21" fmla="*/ 55 h 81"/>
                  <a:gd name="T22" fmla="*/ 4 w 42"/>
                  <a:gd name="T23" fmla="*/ 62 h 81"/>
                  <a:gd name="T24" fmla="*/ 7 w 42"/>
                  <a:gd name="T25" fmla="*/ 68 h 81"/>
                  <a:gd name="T26" fmla="*/ 10 w 42"/>
                  <a:gd name="T27" fmla="*/ 73 h 81"/>
                  <a:gd name="T28" fmla="*/ 13 w 42"/>
                  <a:gd name="T29" fmla="*/ 76 h 81"/>
                  <a:gd name="T30" fmla="*/ 17 w 42"/>
                  <a:gd name="T31" fmla="*/ 78 h 81"/>
                  <a:gd name="T32" fmla="*/ 21 w 42"/>
                  <a:gd name="T33" fmla="*/ 80 h 81"/>
                  <a:gd name="T34" fmla="*/ 25 w 42"/>
                  <a:gd name="T35" fmla="*/ 78 h 81"/>
                  <a:gd name="T36" fmla="*/ 28 w 42"/>
                  <a:gd name="T37" fmla="*/ 76 h 81"/>
                  <a:gd name="T38" fmla="*/ 31 w 42"/>
                  <a:gd name="T39" fmla="*/ 73 h 81"/>
                  <a:gd name="T40" fmla="*/ 34 w 42"/>
                  <a:gd name="T41" fmla="*/ 68 h 81"/>
                  <a:gd name="T42" fmla="*/ 38 w 42"/>
                  <a:gd name="T43" fmla="*/ 62 h 81"/>
                  <a:gd name="T44" fmla="*/ 39 w 42"/>
                  <a:gd name="T45" fmla="*/ 55 h 81"/>
                  <a:gd name="T46" fmla="*/ 41 w 42"/>
                  <a:gd name="T47" fmla="*/ 47 h 81"/>
                  <a:gd name="T48" fmla="*/ 41 w 42"/>
                  <a:gd name="T49" fmla="*/ 41 h 81"/>
                  <a:gd name="T50" fmla="*/ 41 w 42"/>
                  <a:gd name="T51" fmla="*/ 32 h 81"/>
                  <a:gd name="T52" fmla="*/ 39 w 42"/>
                  <a:gd name="T53" fmla="*/ 24 h 81"/>
                  <a:gd name="T54" fmla="*/ 38 w 42"/>
                  <a:gd name="T55" fmla="*/ 18 h 81"/>
                  <a:gd name="T56" fmla="*/ 34 w 42"/>
                  <a:gd name="T57" fmla="*/ 11 h 81"/>
                  <a:gd name="T58" fmla="*/ 31 w 42"/>
                  <a:gd name="T59" fmla="*/ 6 h 81"/>
                  <a:gd name="T60" fmla="*/ 28 w 42"/>
                  <a:gd name="T61" fmla="*/ 3 h 81"/>
                  <a:gd name="T62" fmla="*/ 25 w 42"/>
                  <a:gd name="T63" fmla="*/ 0 h 81"/>
                  <a:gd name="T64" fmla="*/ 21 w 42"/>
                  <a:gd name="T65" fmla="*/ 0 h 8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"/>
                  <a:gd name="T100" fmla="*/ 0 h 81"/>
                  <a:gd name="T101" fmla="*/ 42 w 42"/>
                  <a:gd name="T102" fmla="*/ 81 h 8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" h="81">
                    <a:moveTo>
                      <a:pt x="21" y="0"/>
                    </a:moveTo>
                    <a:lnTo>
                      <a:pt x="17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7" y="11"/>
                    </a:lnTo>
                    <a:lnTo>
                      <a:pt x="4" y="18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0" y="47"/>
                    </a:lnTo>
                    <a:lnTo>
                      <a:pt x="2" y="55"/>
                    </a:lnTo>
                    <a:lnTo>
                      <a:pt x="4" y="62"/>
                    </a:lnTo>
                    <a:lnTo>
                      <a:pt x="7" y="68"/>
                    </a:lnTo>
                    <a:lnTo>
                      <a:pt x="10" y="73"/>
                    </a:lnTo>
                    <a:lnTo>
                      <a:pt x="13" y="76"/>
                    </a:lnTo>
                    <a:lnTo>
                      <a:pt x="17" y="78"/>
                    </a:lnTo>
                    <a:lnTo>
                      <a:pt x="21" y="80"/>
                    </a:lnTo>
                    <a:lnTo>
                      <a:pt x="25" y="78"/>
                    </a:lnTo>
                    <a:lnTo>
                      <a:pt x="28" y="76"/>
                    </a:lnTo>
                    <a:lnTo>
                      <a:pt x="31" y="73"/>
                    </a:lnTo>
                    <a:lnTo>
                      <a:pt x="34" y="68"/>
                    </a:lnTo>
                    <a:lnTo>
                      <a:pt x="38" y="62"/>
                    </a:lnTo>
                    <a:lnTo>
                      <a:pt x="39" y="55"/>
                    </a:lnTo>
                    <a:lnTo>
                      <a:pt x="41" y="47"/>
                    </a:lnTo>
                    <a:lnTo>
                      <a:pt x="41" y="41"/>
                    </a:lnTo>
                    <a:lnTo>
                      <a:pt x="41" y="32"/>
                    </a:lnTo>
                    <a:lnTo>
                      <a:pt x="39" y="24"/>
                    </a:lnTo>
                    <a:lnTo>
                      <a:pt x="38" y="18"/>
                    </a:lnTo>
                    <a:lnTo>
                      <a:pt x="34" y="11"/>
                    </a:lnTo>
                    <a:lnTo>
                      <a:pt x="31" y="6"/>
                    </a:lnTo>
                    <a:lnTo>
                      <a:pt x="28" y="3"/>
                    </a:lnTo>
                    <a:lnTo>
                      <a:pt x="25" y="0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34"/>
              <p:cNvSpPr>
                <a:spLocks/>
              </p:cNvSpPr>
              <p:nvPr/>
            </p:nvSpPr>
            <p:spPr bwMode="auto">
              <a:xfrm>
                <a:off x="3975" y="1865"/>
                <a:ext cx="42" cy="81"/>
              </a:xfrm>
              <a:custGeom>
                <a:avLst/>
                <a:gdLst>
                  <a:gd name="T0" fmla="*/ 21 w 42"/>
                  <a:gd name="T1" fmla="*/ 0 h 81"/>
                  <a:gd name="T2" fmla="*/ 17 w 42"/>
                  <a:gd name="T3" fmla="*/ 0 h 81"/>
                  <a:gd name="T4" fmla="*/ 13 w 42"/>
                  <a:gd name="T5" fmla="*/ 3 h 81"/>
                  <a:gd name="T6" fmla="*/ 10 w 42"/>
                  <a:gd name="T7" fmla="*/ 6 h 81"/>
                  <a:gd name="T8" fmla="*/ 7 w 42"/>
                  <a:gd name="T9" fmla="*/ 11 h 81"/>
                  <a:gd name="T10" fmla="*/ 4 w 42"/>
                  <a:gd name="T11" fmla="*/ 18 h 81"/>
                  <a:gd name="T12" fmla="*/ 2 w 42"/>
                  <a:gd name="T13" fmla="*/ 24 h 81"/>
                  <a:gd name="T14" fmla="*/ 0 w 42"/>
                  <a:gd name="T15" fmla="*/ 32 h 81"/>
                  <a:gd name="T16" fmla="*/ 0 w 42"/>
                  <a:gd name="T17" fmla="*/ 41 h 81"/>
                  <a:gd name="T18" fmla="*/ 0 w 42"/>
                  <a:gd name="T19" fmla="*/ 47 h 81"/>
                  <a:gd name="T20" fmla="*/ 2 w 42"/>
                  <a:gd name="T21" fmla="*/ 55 h 81"/>
                  <a:gd name="T22" fmla="*/ 4 w 42"/>
                  <a:gd name="T23" fmla="*/ 62 h 81"/>
                  <a:gd name="T24" fmla="*/ 7 w 42"/>
                  <a:gd name="T25" fmla="*/ 68 h 81"/>
                  <a:gd name="T26" fmla="*/ 10 w 42"/>
                  <a:gd name="T27" fmla="*/ 73 h 81"/>
                  <a:gd name="T28" fmla="*/ 13 w 42"/>
                  <a:gd name="T29" fmla="*/ 76 h 81"/>
                  <a:gd name="T30" fmla="*/ 17 w 42"/>
                  <a:gd name="T31" fmla="*/ 78 h 81"/>
                  <a:gd name="T32" fmla="*/ 21 w 42"/>
                  <a:gd name="T33" fmla="*/ 80 h 81"/>
                  <a:gd name="T34" fmla="*/ 25 w 42"/>
                  <a:gd name="T35" fmla="*/ 78 h 81"/>
                  <a:gd name="T36" fmla="*/ 28 w 42"/>
                  <a:gd name="T37" fmla="*/ 76 h 81"/>
                  <a:gd name="T38" fmla="*/ 31 w 42"/>
                  <a:gd name="T39" fmla="*/ 73 h 81"/>
                  <a:gd name="T40" fmla="*/ 34 w 42"/>
                  <a:gd name="T41" fmla="*/ 68 h 81"/>
                  <a:gd name="T42" fmla="*/ 38 w 42"/>
                  <a:gd name="T43" fmla="*/ 62 h 81"/>
                  <a:gd name="T44" fmla="*/ 39 w 42"/>
                  <a:gd name="T45" fmla="*/ 55 h 81"/>
                  <a:gd name="T46" fmla="*/ 41 w 42"/>
                  <a:gd name="T47" fmla="*/ 47 h 81"/>
                  <a:gd name="T48" fmla="*/ 41 w 42"/>
                  <a:gd name="T49" fmla="*/ 41 h 81"/>
                  <a:gd name="T50" fmla="*/ 41 w 42"/>
                  <a:gd name="T51" fmla="*/ 32 h 81"/>
                  <a:gd name="T52" fmla="*/ 39 w 42"/>
                  <a:gd name="T53" fmla="*/ 24 h 81"/>
                  <a:gd name="T54" fmla="*/ 38 w 42"/>
                  <a:gd name="T55" fmla="*/ 18 h 81"/>
                  <a:gd name="T56" fmla="*/ 34 w 42"/>
                  <a:gd name="T57" fmla="*/ 11 h 81"/>
                  <a:gd name="T58" fmla="*/ 31 w 42"/>
                  <a:gd name="T59" fmla="*/ 6 h 81"/>
                  <a:gd name="T60" fmla="*/ 28 w 42"/>
                  <a:gd name="T61" fmla="*/ 3 h 81"/>
                  <a:gd name="T62" fmla="*/ 25 w 42"/>
                  <a:gd name="T63" fmla="*/ 0 h 81"/>
                  <a:gd name="T64" fmla="*/ 21 w 42"/>
                  <a:gd name="T65" fmla="*/ 0 h 8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"/>
                  <a:gd name="T100" fmla="*/ 0 h 81"/>
                  <a:gd name="T101" fmla="*/ 42 w 42"/>
                  <a:gd name="T102" fmla="*/ 81 h 8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" h="81">
                    <a:moveTo>
                      <a:pt x="21" y="0"/>
                    </a:moveTo>
                    <a:lnTo>
                      <a:pt x="17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7" y="11"/>
                    </a:lnTo>
                    <a:lnTo>
                      <a:pt x="4" y="18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0" y="47"/>
                    </a:lnTo>
                    <a:lnTo>
                      <a:pt x="2" y="55"/>
                    </a:lnTo>
                    <a:lnTo>
                      <a:pt x="4" y="62"/>
                    </a:lnTo>
                    <a:lnTo>
                      <a:pt x="7" y="68"/>
                    </a:lnTo>
                    <a:lnTo>
                      <a:pt x="10" y="73"/>
                    </a:lnTo>
                    <a:lnTo>
                      <a:pt x="13" y="76"/>
                    </a:lnTo>
                    <a:lnTo>
                      <a:pt x="17" y="78"/>
                    </a:lnTo>
                    <a:lnTo>
                      <a:pt x="21" y="80"/>
                    </a:lnTo>
                    <a:lnTo>
                      <a:pt x="25" y="78"/>
                    </a:lnTo>
                    <a:lnTo>
                      <a:pt x="28" y="76"/>
                    </a:lnTo>
                    <a:lnTo>
                      <a:pt x="31" y="73"/>
                    </a:lnTo>
                    <a:lnTo>
                      <a:pt x="34" y="68"/>
                    </a:lnTo>
                    <a:lnTo>
                      <a:pt x="38" y="62"/>
                    </a:lnTo>
                    <a:lnTo>
                      <a:pt x="39" y="55"/>
                    </a:lnTo>
                    <a:lnTo>
                      <a:pt x="41" y="47"/>
                    </a:lnTo>
                    <a:lnTo>
                      <a:pt x="41" y="41"/>
                    </a:lnTo>
                    <a:lnTo>
                      <a:pt x="41" y="32"/>
                    </a:lnTo>
                    <a:lnTo>
                      <a:pt x="39" y="24"/>
                    </a:lnTo>
                    <a:lnTo>
                      <a:pt x="38" y="18"/>
                    </a:lnTo>
                    <a:lnTo>
                      <a:pt x="34" y="11"/>
                    </a:lnTo>
                    <a:lnTo>
                      <a:pt x="31" y="6"/>
                    </a:lnTo>
                    <a:lnTo>
                      <a:pt x="28" y="3"/>
                    </a:lnTo>
                    <a:lnTo>
                      <a:pt x="25" y="0"/>
                    </a:lnTo>
                    <a:lnTo>
                      <a:pt x="21" y="0"/>
                    </a:lnTo>
                  </a:path>
                </a:pathLst>
              </a:custGeom>
              <a:solidFill>
                <a:schemeClr val="accent2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35"/>
              <p:cNvSpPr>
                <a:spLocks/>
              </p:cNvSpPr>
              <p:nvPr/>
            </p:nvSpPr>
            <p:spPr bwMode="auto">
              <a:xfrm>
                <a:off x="4167" y="2014"/>
                <a:ext cx="53" cy="105"/>
              </a:xfrm>
              <a:custGeom>
                <a:avLst/>
                <a:gdLst>
                  <a:gd name="T0" fmla="*/ 26 w 53"/>
                  <a:gd name="T1" fmla="*/ 0 h 105"/>
                  <a:gd name="T2" fmla="*/ 21 w 53"/>
                  <a:gd name="T3" fmla="*/ 2 h 105"/>
                  <a:gd name="T4" fmla="*/ 16 w 53"/>
                  <a:gd name="T5" fmla="*/ 5 h 105"/>
                  <a:gd name="T6" fmla="*/ 11 w 53"/>
                  <a:gd name="T7" fmla="*/ 9 h 105"/>
                  <a:gd name="T8" fmla="*/ 8 w 53"/>
                  <a:gd name="T9" fmla="*/ 15 h 105"/>
                  <a:gd name="T10" fmla="*/ 5 w 53"/>
                  <a:gd name="T11" fmla="*/ 23 h 105"/>
                  <a:gd name="T12" fmla="*/ 2 w 53"/>
                  <a:gd name="T13" fmla="*/ 33 h 105"/>
                  <a:gd name="T14" fmla="*/ 0 w 53"/>
                  <a:gd name="T15" fmla="*/ 43 h 105"/>
                  <a:gd name="T16" fmla="*/ 0 w 53"/>
                  <a:gd name="T17" fmla="*/ 52 h 105"/>
                  <a:gd name="T18" fmla="*/ 0 w 53"/>
                  <a:gd name="T19" fmla="*/ 62 h 105"/>
                  <a:gd name="T20" fmla="*/ 2 w 53"/>
                  <a:gd name="T21" fmla="*/ 72 h 105"/>
                  <a:gd name="T22" fmla="*/ 5 w 53"/>
                  <a:gd name="T23" fmla="*/ 82 h 105"/>
                  <a:gd name="T24" fmla="*/ 8 w 53"/>
                  <a:gd name="T25" fmla="*/ 88 h 105"/>
                  <a:gd name="T26" fmla="*/ 11 w 53"/>
                  <a:gd name="T27" fmla="*/ 95 h 105"/>
                  <a:gd name="T28" fmla="*/ 16 w 53"/>
                  <a:gd name="T29" fmla="*/ 100 h 105"/>
                  <a:gd name="T30" fmla="*/ 21 w 53"/>
                  <a:gd name="T31" fmla="*/ 103 h 105"/>
                  <a:gd name="T32" fmla="*/ 26 w 53"/>
                  <a:gd name="T33" fmla="*/ 104 h 105"/>
                  <a:gd name="T34" fmla="*/ 31 w 53"/>
                  <a:gd name="T35" fmla="*/ 103 h 105"/>
                  <a:gd name="T36" fmla="*/ 36 w 53"/>
                  <a:gd name="T37" fmla="*/ 100 h 105"/>
                  <a:gd name="T38" fmla="*/ 41 w 53"/>
                  <a:gd name="T39" fmla="*/ 95 h 105"/>
                  <a:gd name="T40" fmla="*/ 44 w 53"/>
                  <a:gd name="T41" fmla="*/ 88 h 105"/>
                  <a:gd name="T42" fmla="*/ 47 w 53"/>
                  <a:gd name="T43" fmla="*/ 82 h 105"/>
                  <a:gd name="T44" fmla="*/ 50 w 53"/>
                  <a:gd name="T45" fmla="*/ 72 h 105"/>
                  <a:gd name="T46" fmla="*/ 52 w 53"/>
                  <a:gd name="T47" fmla="*/ 62 h 105"/>
                  <a:gd name="T48" fmla="*/ 52 w 53"/>
                  <a:gd name="T49" fmla="*/ 52 h 105"/>
                  <a:gd name="T50" fmla="*/ 52 w 53"/>
                  <a:gd name="T51" fmla="*/ 43 h 105"/>
                  <a:gd name="T52" fmla="*/ 50 w 53"/>
                  <a:gd name="T53" fmla="*/ 33 h 105"/>
                  <a:gd name="T54" fmla="*/ 47 w 53"/>
                  <a:gd name="T55" fmla="*/ 23 h 105"/>
                  <a:gd name="T56" fmla="*/ 44 w 53"/>
                  <a:gd name="T57" fmla="*/ 15 h 105"/>
                  <a:gd name="T58" fmla="*/ 41 w 53"/>
                  <a:gd name="T59" fmla="*/ 9 h 105"/>
                  <a:gd name="T60" fmla="*/ 36 w 53"/>
                  <a:gd name="T61" fmla="*/ 5 h 105"/>
                  <a:gd name="T62" fmla="*/ 31 w 53"/>
                  <a:gd name="T63" fmla="*/ 2 h 105"/>
                  <a:gd name="T64" fmla="*/ 26 w 53"/>
                  <a:gd name="T65" fmla="*/ 0 h 10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3"/>
                  <a:gd name="T100" fmla="*/ 0 h 105"/>
                  <a:gd name="T101" fmla="*/ 53 w 53"/>
                  <a:gd name="T102" fmla="*/ 105 h 10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3" h="105">
                    <a:moveTo>
                      <a:pt x="26" y="0"/>
                    </a:moveTo>
                    <a:lnTo>
                      <a:pt x="21" y="2"/>
                    </a:lnTo>
                    <a:lnTo>
                      <a:pt x="16" y="5"/>
                    </a:lnTo>
                    <a:lnTo>
                      <a:pt x="11" y="9"/>
                    </a:lnTo>
                    <a:lnTo>
                      <a:pt x="8" y="15"/>
                    </a:lnTo>
                    <a:lnTo>
                      <a:pt x="5" y="23"/>
                    </a:lnTo>
                    <a:lnTo>
                      <a:pt x="2" y="33"/>
                    </a:lnTo>
                    <a:lnTo>
                      <a:pt x="0" y="43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2" y="72"/>
                    </a:lnTo>
                    <a:lnTo>
                      <a:pt x="5" y="82"/>
                    </a:lnTo>
                    <a:lnTo>
                      <a:pt x="8" y="88"/>
                    </a:lnTo>
                    <a:lnTo>
                      <a:pt x="11" y="95"/>
                    </a:lnTo>
                    <a:lnTo>
                      <a:pt x="16" y="100"/>
                    </a:lnTo>
                    <a:lnTo>
                      <a:pt x="21" y="103"/>
                    </a:lnTo>
                    <a:lnTo>
                      <a:pt x="26" y="104"/>
                    </a:lnTo>
                    <a:lnTo>
                      <a:pt x="31" y="103"/>
                    </a:lnTo>
                    <a:lnTo>
                      <a:pt x="36" y="100"/>
                    </a:lnTo>
                    <a:lnTo>
                      <a:pt x="41" y="95"/>
                    </a:lnTo>
                    <a:lnTo>
                      <a:pt x="44" y="88"/>
                    </a:lnTo>
                    <a:lnTo>
                      <a:pt x="47" y="82"/>
                    </a:lnTo>
                    <a:lnTo>
                      <a:pt x="50" y="72"/>
                    </a:lnTo>
                    <a:lnTo>
                      <a:pt x="52" y="62"/>
                    </a:lnTo>
                    <a:lnTo>
                      <a:pt x="52" y="52"/>
                    </a:lnTo>
                    <a:lnTo>
                      <a:pt x="52" y="43"/>
                    </a:lnTo>
                    <a:lnTo>
                      <a:pt x="50" y="33"/>
                    </a:lnTo>
                    <a:lnTo>
                      <a:pt x="47" y="23"/>
                    </a:lnTo>
                    <a:lnTo>
                      <a:pt x="44" y="15"/>
                    </a:lnTo>
                    <a:lnTo>
                      <a:pt x="41" y="9"/>
                    </a:lnTo>
                    <a:lnTo>
                      <a:pt x="36" y="5"/>
                    </a:lnTo>
                    <a:lnTo>
                      <a:pt x="31" y="2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36"/>
              <p:cNvSpPr>
                <a:spLocks/>
              </p:cNvSpPr>
              <p:nvPr/>
            </p:nvSpPr>
            <p:spPr bwMode="auto">
              <a:xfrm>
                <a:off x="4167" y="2014"/>
                <a:ext cx="53" cy="105"/>
              </a:xfrm>
              <a:custGeom>
                <a:avLst/>
                <a:gdLst>
                  <a:gd name="T0" fmla="*/ 26 w 53"/>
                  <a:gd name="T1" fmla="*/ 0 h 105"/>
                  <a:gd name="T2" fmla="*/ 21 w 53"/>
                  <a:gd name="T3" fmla="*/ 2 h 105"/>
                  <a:gd name="T4" fmla="*/ 16 w 53"/>
                  <a:gd name="T5" fmla="*/ 5 h 105"/>
                  <a:gd name="T6" fmla="*/ 11 w 53"/>
                  <a:gd name="T7" fmla="*/ 9 h 105"/>
                  <a:gd name="T8" fmla="*/ 8 w 53"/>
                  <a:gd name="T9" fmla="*/ 15 h 105"/>
                  <a:gd name="T10" fmla="*/ 5 w 53"/>
                  <a:gd name="T11" fmla="*/ 23 h 105"/>
                  <a:gd name="T12" fmla="*/ 2 w 53"/>
                  <a:gd name="T13" fmla="*/ 33 h 105"/>
                  <a:gd name="T14" fmla="*/ 0 w 53"/>
                  <a:gd name="T15" fmla="*/ 43 h 105"/>
                  <a:gd name="T16" fmla="*/ 0 w 53"/>
                  <a:gd name="T17" fmla="*/ 52 h 105"/>
                  <a:gd name="T18" fmla="*/ 0 w 53"/>
                  <a:gd name="T19" fmla="*/ 62 h 105"/>
                  <a:gd name="T20" fmla="*/ 2 w 53"/>
                  <a:gd name="T21" fmla="*/ 72 h 105"/>
                  <a:gd name="T22" fmla="*/ 5 w 53"/>
                  <a:gd name="T23" fmla="*/ 82 h 105"/>
                  <a:gd name="T24" fmla="*/ 8 w 53"/>
                  <a:gd name="T25" fmla="*/ 88 h 105"/>
                  <a:gd name="T26" fmla="*/ 11 w 53"/>
                  <a:gd name="T27" fmla="*/ 95 h 105"/>
                  <a:gd name="T28" fmla="*/ 16 w 53"/>
                  <a:gd name="T29" fmla="*/ 100 h 105"/>
                  <a:gd name="T30" fmla="*/ 21 w 53"/>
                  <a:gd name="T31" fmla="*/ 103 h 105"/>
                  <a:gd name="T32" fmla="*/ 26 w 53"/>
                  <a:gd name="T33" fmla="*/ 104 h 105"/>
                  <a:gd name="T34" fmla="*/ 31 w 53"/>
                  <a:gd name="T35" fmla="*/ 103 h 105"/>
                  <a:gd name="T36" fmla="*/ 36 w 53"/>
                  <a:gd name="T37" fmla="*/ 100 h 105"/>
                  <a:gd name="T38" fmla="*/ 41 w 53"/>
                  <a:gd name="T39" fmla="*/ 95 h 105"/>
                  <a:gd name="T40" fmla="*/ 44 w 53"/>
                  <a:gd name="T41" fmla="*/ 88 h 105"/>
                  <a:gd name="T42" fmla="*/ 47 w 53"/>
                  <a:gd name="T43" fmla="*/ 82 h 105"/>
                  <a:gd name="T44" fmla="*/ 50 w 53"/>
                  <a:gd name="T45" fmla="*/ 72 h 105"/>
                  <a:gd name="T46" fmla="*/ 52 w 53"/>
                  <a:gd name="T47" fmla="*/ 62 h 105"/>
                  <a:gd name="T48" fmla="*/ 52 w 53"/>
                  <a:gd name="T49" fmla="*/ 52 h 105"/>
                  <a:gd name="T50" fmla="*/ 52 w 53"/>
                  <a:gd name="T51" fmla="*/ 43 h 105"/>
                  <a:gd name="T52" fmla="*/ 50 w 53"/>
                  <a:gd name="T53" fmla="*/ 33 h 105"/>
                  <a:gd name="T54" fmla="*/ 47 w 53"/>
                  <a:gd name="T55" fmla="*/ 23 h 105"/>
                  <a:gd name="T56" fmla="*/ 44 w 53"/>
                  <a:gd name="T57" fmla="*/ 15 h 105"/>
                  <a:gd name="T58" fmla="*/ 41 w 53"/>
                  <a:gd name="T59" fmla="*/ 9 h 105"/>
                  <a:gd name="T60" fmla="*/ 36 w 53"/>
                  <a:gd name="T61" fmla="*/ 5 h 105"/>
                  <a:gd name="T62" fmla="*/ 31 w 53"/>
                  <a:gd name="T63" fmla="*/ 2 h 105"/>
                  <a:gd name="T64" fmla="*/ 26 w 53"/>
                  <a:gd name="T65" fmla="*/ 0 h 10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3"/>
                  <a:gd name="T100" fmla="*/ 0 h 105"/>
                  <a:gd name="T101" fmla="*/ 53 w 53"/>
                  <a:gd name="T102" fmla="*/ 105 h 10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3" h="105">
                    <a:moveTo>
                      <a:pt x="26" y="0"/>
                    </a:moveTo>
                    <a:lnTo>
                      <a:pt x="21" y="2"/>
                    </a:lnTo>
                    <a:lnTo>
                      <a:pt x="16" y="5"/>
                    </a:lnTo>
                    <a:lnTo>
                      <a:pt x="11" y="9"/>
                    </a:lnTo>
                    <a:lnTo>
                      <a:pt x="8" y="15"/>
                    </a:lnTo>
                    <a:lnTo>
                      <a:pt x="5" y="23"/>
                    </a:lnTo>
                    <a:lnTo>
                      <a:pt x="2" y="33"/>
                    </a:lnTo>
                    <a:lnTo>
                      <a:pt x="0" y="43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2" y="72"/>
                    </a:lnTo>
                    <a:lnTo>
                      <a:pt x="5" y="82"/>
                    </a:lnTo>
                    <a:lnTo>
                      <a:pt x="8" y="88"/>
                    </a:lnTo>
                    <a:lnTo>
                      <a:pt x="11" y="95"/>
                    </a:lnTo>
                    <a:lnTo>
                      <a:pt x="16" y="100"/>
                    </a:lnTo>
                    <a:lnTo>
                      <a:pt x="21" y="103"/>
                    </a:lnTo>
                    <a:lnTo>
                      <a:pt x="26" y="104"/>
                    </a:lnTo>
                    <a:lnTo>
                      <a:pt x="31" y="103"/>
                    </a:lnTo>
                    <a:lnTo>
                      <a:pt x="36" y="100"/>
                    </a:lnTo>
                    <a:lnTo>
                      <a:pt x="41" y="95"/>
                    </a:lnTo>
                    <a:lnTo>
                      <a:pt x="44" y="88"/>
                    </a:lnTo>
                    <a:lnTo>
                      <a:pt x="47" y="82"/>
                    </a:lnTo>
                    <a:lnTo>
                      <a:pt x="50" y="72"/>
                    </a:lnTo>
                    <a:lnTo>
                      <a:pt x="52" y="62"/>
                    </a:lnTo>
                    <a:lnTo>
                      <a:pt x="52" y="52"/>
                    </a:lnTo>
                    <a:lnTo>
                      <a:pt x="52" y="43"/>
                    </a:lnTo>
                    <a:lnTo>
                      <a:pt x="50" y="33"/>
                    </a:lnTo>
                    <a:lnTo>
                      <a:pt x="47" y="23"/>
                    </a:lnTo>
                    <a:lnTo>
                      <a:pt x="44" y="15"/>
                    </a:lnTo>
                    <a:lnTo>
                      <a:pt x="41" y="9"/>
                    </a:lnTo>
                    <a:lnTo>
                      <a:pt x="36" y="5"/>
                    </a:lnTo>
                    <a:lnTo>
                      <a:pt x="31" y="2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37"/>
              <p:cNvSpPr>
                <a:spLocks/>
              </p:cNvSpPr>
              <p:nvPr/>
            </p:nvSpPr>
            <p:spPr bwMode="auto">
              <a:xfrm>
                <a:off x="3987" y="2175"/>
                <a:ext cx="49" cy="99"/>
              </a:xfrm>
              <a:custGeom>
                <a:avLst/>
                <a:gdLst>
                  <a:gd name="T0" fmla="*/ 24 w 49"/>
                  <a:gd name="T1" fmla="*/ 0 h 99"/>
                  <a:gd name="T2" fmla="*/ 19 w 49"/>
                  <a:gd name="T3" fmla="*/ 2 h 99"/>
                  <a:gd name="T4" fmla="*/ 14 w 49"/>
                  <a:gd name="T5" fmla="*/ 4 h 99"/>
                  <a:gd name="T6" fmla="*/ 9 w 49"/>
                  <a:gd name="T7" fmla="*/ 8 h 99"/>
                  <a:gd name="T8" fmla="*/ 6 w 49"/>
                  <a:gd name="T9" fmla="*/ 15 h 99"/>
                  <a:gd name="T10" fmla="*/ 3 w 49"/>
                  <a:gd name="T11" fmla="*/ 21 h 99"/>
                  <a:gd name="T12" fmla="*/ 1 w 49"/>
                  <a:gd name="T13" fmla="*/ 30 h 99"/>
                  <a:gd name="T14" fmla="*/ 0 w 49"/>
                  <a:gd name="T15" fmla="*/ 39 h 99"/>
                  <a:gd name="T16" fmla="*/ 0 w 49"/>
                  <a:gd name="T17" fmla="*/ 49 h 99"/>
                  <a:gd name="T18" fmla="*/ 0 w 49"/>
                  <a:gd name="T19" fmla="*/ 59 h 99"/>
                  <a:gd name="T20" fmla="*/ 1 w 49"/>
                  <a:gd name="T21" fmla="*/ 67 h 99"/>
                  <a:gd name="T22" fmla="*/ 3 w 49"/>
                  <a:gd name="T23" fmla="*/ 77 h 99"/>
                  <a:gd name="T24" fmla="*/ 6 w 49"/>
                  <a:gd name="T25" fmla="*/ 83 h 99"/>
                  <a:gd name="T26" fmla="*/ 9 w 49"/>
                  <a:gd name="T27" fmla="*/ 90 h 99"/>
                  <a:gd name="T28" fmla="*/ 14 w 49"/>
                  <a:gd name="T29" fmla="*/ 93 h 99"/>
                  <a:gd name="T30" fmla="*/ 19 w 49"/>
                  <a:gd name="T31" fmla="*/ 96 h 99"/>
                  <a:gd name="T32" fmla="*/ 24 w 49"/>
                  <a:gd name="T33" fmla="*/ 98 h 99"/>
                  <a:gd name="T34" fmla="*/ 29 w 49"/>
                  <a:gd name="T35" fmla="*/ 96 h 99"/>
                  <a:gd name="T36" fmla="*/ 32 w 49"/>
                  <a:gd name="T37" fmla="*/ 93 h 99"/>
                  <a:gd name="T38" fmla="*/ 37 w 49"/>
                  <a:gd name="T39" fmla="*/ 90 h 99"/>
                  <a:gd name="T40" fmla="*/ 40 w 49"/>
                  <a:gd name="T41" fmla="*/ 83 h 99"/>
                  <a:gd name="T42" fmla="*/ 44 w 49"/>
                  <a:gd name="T43" fmla="*/ 77 h 99"/>
                  <a:gd name="T44" fmla="*/ 45 w 49"/>
                  <a:gd name="T45" fmla="*/ 67 h 99"/>
                  <a:gd name="T46" fmla="*/ 47 w 49"/>
                  <a:gd name="T47" fmla="*/ 59 h 99"/>
                  <a:gd name="T48" fmla="*/ 48 w 49"/>
                  <a:gd name="T49" fmla="*/ 49 h 99"/>
                  <a:gd name="T50" fmla="*/ 47 w 49"/>
                  <a:gd name="T51" fmla="*/ 39 h 99"/>
                  <a:gd name="T52" fmla="*/ 45 w 49"/>
                  <a:gd name="T53" fmla="*/ 30 h 99"/>
                  <a:gd name="T54" fmla="*/ 44 w 49"/>
                  <a:gd name="T55" fmla="*/ 21 h 99"/>
                  <a:gd name="T56" fmla="*/ 40 w 49"/>
                  <a:gd name="T57" fmla="*/ 15 h 99"/>
                  <a:gd name="T58" fmla="*/ 37 w 49"/>
                  <a:gd name="T59" fmla="*/ 8 h 99"/>
                  <a:gd name="T60" fmla="*/ 32 w 49"/>
                  <a:gd name="T61" fmla="*/ 4 h 99"/>
                  <a:gd name="T62" fmla="*/ 29 w 49"/>
                  <a:gd name="T63" fmla="*/ 2 h 99"/>
                  <a:gd name="T64" fmla="*/ 24 w 49"/>
                  <a:gd name="T65" fmla="*/ 0 h 9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9"/>
                  <a:gd name="T100" fmla="*/ 0 h 99"/>
                  <a:gd name="T101" fmla="*/ 49 w 49"/>
                  <a:gd name="T102" fmla="*/ 99 h 9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9" h="99">
                    <a:moveTo>
                      <a:pt x="24" y="0"/>
                    </a:moveTo>
                    <a:lnTo>
                      <a:pt x="19" y="2"/>
                    </a:lnTo>
                    <a:lnTo>
                      <a:pt x="14" y="4"/>
                    </a:lnTo>
                    <a:lnTo>
                      <a:pt x="9" y="8"/>
                    </a:lnTo>
                    <a:lnTo>
                      <a:pt x="6" y="15"/>
                    </a:lnTo>
                    <a:lnTo>
                      <a:pt x="3" y="21"/>
                    </a:lnTo>
                    <a:lnTo>
                      <a:pt x="1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9"/>
                    </a:lnTo>
                    <a:lnTo>
                      <a:pt x="1" y="67"/>
                    </a:lnTo>
                    <a:lnTo>
                      <a:pt x="3" y="77"/>
                    </a:lnTo>
                    <a:lnTo>
                      <a:pt x="6" y="83"/>
                    </a:lnTo>
                    <a:lnTo>
                      <a:pt x="9" y="90"/>
                    </a:lnTo>
                    <a:lnTo>
                      <a:pt x="14" y="93"/>
                    </a:lnTo>
                    <a:lnTo>
                      <a:pt x="19" y="96"/>
                    </a:lnTo>
                    <a:lnTo>
                      <a:pt x="24" y="98"/>
                    </a:lnTo>
                    <a:lnTo>
                      <a:pt x="29" y="96"/>
                    </a:lnTo>
                    <a:lnTo>
                      <a:pt x="32" y="93"/>
                    </a:lnTo>
                    <a:lnTo>
                      <a:pt x="37" y="90"/>
                    </a:lnTo>
                    <a:lnTo>
                      <a:pt x="40" y="83"/>
                    </a:lnTo>
                    <a:lnTo>
                      <a:pt x="44" y="77"/>
                    </a:lnTo>
                    <a:lnTo>
                      <a:pt x="45" y="67"/>
                    </a:lnTo>
                    <a:lnTo>
                      <a:pt x="47" y="59"/>
                    </a:lnTo>
                    <a:lnTo>
                      <a:pt x="48" y="49"/>
                    </a:lnTo>
                    <a:lnTo>
                      <a:pt x="47" y="39"/>
                    </a:lnTo>
                    <a:lnTo>
                      <a:pt x="45" y="30"/>
                    </a:lnTo>
                    <a:lnTo>
                      <a:pt x="44" y="21"/>
                    </a:lnTo>
                    <a:lnTo>
                      <a:pt x="40" y="15"/>
                    </a:lnTo>
                    <a:lnTo>
                      <a:pt x="37" y="8"/>
                    </a:lnTo>
                    <a:lnTo>
                      <a:pt x="32" y="4"/>
                    </a:lnTo>
                    <a:lnTo>
                      <a:pt x="29" y="2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38"/>
              <p:cNvSpPr>
                <a:spLocks/>
              </p:cNvSpPr>
              <p:nvPr/>
            </p:nvSpPr>
            <p:spPr bwMode="auto">
              <a:xfrm>
                <a:off x="3987" y="2175"/>
                <a:ext cx="49" cy="99"/>
              </a:xfrm>
              <a:custGeom>
                <a:avLst/>
                <a:gdLst>
                  <a:gd name="T0" fmla="*/ 24 w 49"/>
                  <a:gd name="T1" fmla="*/ 0 h 99"/>
                  <a:gd name="T2" fmla="*/ 19 w 49"/>
                  <a:gd name="T3" fmla="*/ 2 h 99"/>
                  <a:gd name="T4" fmla="*/ 14 w 49"/>
                  <a:gd name="T5" fmla="*/ 4 h 99"/>
                  <a:gd name="T6" fmla="*/ 9 w 49"/>
                  <a:gd name="T7" fmla="*/ 8 h 99"/>
                  <a:gd name="T8" fmla="*/ 6 w 49"/>
                  <a:gd name="T9" fmla="*/ 15 h 99"/>
                  <a:gd name="T10" fmla="*/ 3 w 49"/>
                  <a:gd name="T11" fmla="*/ 21 h 99"/>
                  <a:gd name="T12" fmla="*/ 1 w 49"/>
                  <a:gd name="T13" fmla="*/ 30 h 99"/>
                  <a:gd name="T14" fmla="*/ 0 w 49"/>
                  <a:gd name="T15" fmla="*/ 39 h 99"/>
                  <a:gd name="T16" fmla="*/ 0 w 49"/>
                  <a:gd name="T17" fmla="*/ 49 h 99"/>
                  <a:gd name="T18" fmla="*/ 0 w 49"/>
                  <a:gd name="T19" fmla="*/ 59 h 99"/>
                  <a:gd name="T20" fmla="*/ 1 w 49"/>
                  <a:gd name="T21" fmla="*/ 67 h 99"/>
                  <a:gd name="T22" fmla="*/ 3 w 49"/>
                  <a:gd name="T23" fmla="*/ 77 h 99"/>
                  <a:gd name="T24" fmla="*/ 6 w 49"/>
                  <a:gd name="T25" fmla="*/ 83 h 99"/>
                  <a:gd name="T26" fmla="*/ 9 w 49"/>
                  <a:gd name="T27" fmla="*/ 90 h 99"/>
                  <a:gd name="T28" fmla="*/ 14 w 49"/>
                  <a:gd name="T29" fmla="*/ 93 h 99"/>
                  <a:gd name="T30" fmla="*/ 19 w 49"/>
                  <a:gd name="T31" fmla="*/ 96 h 99"/>
                  <a:gd name="T32" fmla="*/ 24 w 49"/>
                  <a:gd name="T33" fmla="*/ 98 h 99"/>
                  <a:gd name="T34" fmla="*/ 29 w 49"/>
                  <a:gd name="T35" fmla="*/ 96 h 99"/>
                  <a:gd name="T36" fmla="*/ 32 w 49"/>
                  <a:gd name="T37" fmla="*/ 93 h 99"/>
                  <a:gd name="T38" fmla="*/ 37 w 49"/>
                  <a:gd name="T39" fmla="*/ 90 h 99"/>
                  <a:gd name="T40" fmla="*/ 40 w 49"/>
                  <a:gd name="T41" fmla="*/ 83 h 99"/>
                  <a:gd name="T42" fmla="*/ 44 w 49"/>
                  <a:gd name="T43" fmla="*/ 77 h 99"/>
                  <a:gd name="T44" fmla="*/ 45 w 49"/>
                  <a:gd name="T45" fmla="*/ 67 h 99"/>
                  <a:gd name="T46" fmla="*/ 47 w 49"/>
                  <a:gd name="T47" fmla="*/ 59 h 99"/>
                  <a:gd name="T48" fmla="*/ 48 w 49"/>
                  <a:gd name="T49" fmla="*/ 49 h 99"/>
                  <a:gd name="T50" fmla="*/ 47 w 49"/>
                  <a:gd name="T51" fmla="*/ 39 h 99"/>
                  <a:gd name="T52" fmla="*/ 45 w 49"/>
                  <a:gd name="T53" fmla="*/ 30 h 99"/>
                  <a:gd name="T54" fmla="*/ 44 w 49"/>
                  <a:gd name="T55" fmla="*/ 21 h 99"/>
                  <a:gd name="T56" fmla="*/ 40 w 49"/>
                  <a:gd name="T57" fmla="*/ 15 h 99"/>
                  <a:gd name="T58" fmla="*/ 37 w 49"/>
                  <a:gd name="T59" fmla="*/ 8 h 99"/>
                  <a:gd name="T60" fmla="*/ 32 w 49"/>
                  <a:gd name="T61" fmla="*/ 4 h 99"/>
                  <a:gd name="T62" fmla="*/ 29 w 49"/>
                  <a:gd name="T63" fmla="*/ 2 h 99"/>
                  <a:gd name="T64" fmla="*/ 24 w 49"/>
                  <a:gd name="T65" fmla="*/ 0 h 9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9"/>
                  <a:gd name="T100" fmla="*/ 0 h 99"/>
                  <a:gd name="T101" fmla="*/ 49 w 49"/>
                  <a:gd name="T102" fmla="*/ 99 h 9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9" h="99">
                    <a:moveTo>
                      <a:pt x="24" y="0"/>
                    </a:moveTo>
                    <a:lnTo>
                      <a:pt x="19" y="2"/>
                    </a:lnTo>
                    <a:lnTo>
                      <a:pt x="14" y="4"/>
                    </a:lnTo>
                    <a:lnTo>
                      <a:pt x="9" y="8"/>
                    </a:lnTo>
                    <a:lnTo>
                      <a:pt x="6" y="15"/>
                    </a:lnTo>
                    <a:lnTo>
                      <a:pt x="3" y="21"/>
                    </a:lnTo>
                    <a:lnTo>
                      <a:pt x="1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9"/>
                    </a:lnTo>
                    <a:lnTo>
                      <a:pt x="1" y="67"/>
                    </a:lnTo>
                    <a:lnTo>
                      <a:pt x="3" y="77"/>
                    </a:lnTo>
                    <a:lnTo>
                      <a:pt x="6" y="83"/>
                    </a:lnTo>
                    <a:lnTo>
                      <a:pt x="9" y="90"/>
                    </a:lnTo>
                    <a:lnTo>
                      <a:pt x="14" y="93"/>
                    </a:lnTo>
                    <a:lnTo>
                      <a:pt x="19" y="96"/>
                    </a:lnTo>
                    <a:lnTo>
                      <a:pt x="24" y="98"/>
                    </a:lnTo>
                    <a:lnTo>
                      <a:pt x="29" y="96"/>
                    </a:lnTo>
                    <a:lnTo>
                      <a:pt x="32" y="93"/>
                    </a:lnTo>
                    <a:lnTo>
                      <a:pt x="37" y="90"/>
                    </a:lnTo>
                    <a:lnTo>
                      <a:pt x="40" y="83"/>
                    </a:lnTo>
                    <a:lnTo>
                      <a:pt x="44" y="77"/>
                    </a:lnTo>
                    <a:lnTo>
                      <a:pt x="45" y="67"/>
                    </a:lnTo>
                    <a:lnTo>
                      <a:pt x="47" y="59"/>
                    </a:lnTo>
                    <a:lnTo>
                      <a:pt x="48" y="49"/>
                    </a:lnTo>
                    <a:lnTo>
                      <a:pt x="47" y="39"/>
                    </a:lnTo>
                    <a:lnTo>
                      <a:pt x="45" y="30"/>
                    </a:lnTo>
                    <a:lnTo>
                      <a:pt x="44" y="21"/>
                    </a:lnTo>
                    <a:lnTo>
                      <a:pt x="40" y="15"/>
                    </a:lnTo>
                    <a:lnTo>
                      <a:pt x="37" y="8"/>
                    </a:lnTo>
                    <a:lnTo>
                      <a:pt x="32" y="4"/>
                    </a:lnTo>
                    <a:lnTo>
                      <a:pt x="29" y="2"/>
                    </a:lnTo>
                    <a:lnTo>
                      <a:pt x="24" y="0"/>
                    </a:lnTo>
                  </a:path>
                </a:pathLst>
              </a:custGeom>
              <a:solidFill>
                <a:schemeClr val="accent2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/>
              </p:cNvSpPr>
              <p:nvPr/>
            </p:nvSpPr>
            <p:spPr bwMode="auto">
              <a:xfrm>
                <a:off x="3418" y="2036"/>
                <a:ext cx="799" cy="293"/>
              </a:xfrm>
              <a:custGeom>
                <a:avLst/>
                <a:gdLst>
                  <a:gd name="T0" fmla="*/ 21 w 799"/>
                  <a:gd name="T1" fmla="*/ 292 h 293"/>
                  <a:gd name="T2" fmla="*/ 798 w 799"/>
                  <a:gd name="T3" fmla="*/ 21 h 293"/>
                  <a:gd name="T4" fmla="*/ 798 w 799"/>
                  <a:gd name="T5" fmla="*/ 17 h 293"/>
                  <a:gd name="T6" fmla="*/ 798 w 799"/>
                  <a:gd name="T7" fmla="*/ 14 h 293"/>
                  <a:gd name="T8" fmla="*/ 796 w 799"/>
                  <a:gd name="T9" fmla="*/ 13 h 293"/>
                  <a:gd name="T10" fmla="*/ 796 w 799"/>
                  <a:gd name="T11" fmla="*/ 11 h 293"/>
                  <a:gd name="T12" fmla="*/ 796 w 799"/>
                  <a:gd name="T13" fmla="*/ 8 h 293"/>
                  <a:gd name="T14" fmla="*/ 795 w 799"/>
                  <a:gd name="T15" fmla="*/ 6 h 293"/>
                  <a:gd name="T16" fmla="*/ 795 w 799"/>
                  <a:gd name="T17" fmla="*/ 3 h 293"/>
                  <a:gd name="T18" fmla="*/ 795 w 799"/>
                  <a:gd name="T19" fmla="*/ 0 h 293"/>
                  <a:gd name="T20" fmla="*/ 0 w 799"/>
                  <a:gd name="T21" fmla="*/ 255 h 293"/>
                  <a:gd name="T22" fmla="*/ 21 w 799"/>
                  <a:gd name="T23" fmla="*/ 292 h 2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9"/>
                  <a:gd name="T37" fmla="*/ 0 h 293"/>
                  <a:gd name="T38" fmla="*/ 799 w 799"/>
                  <a:gd name="T39" fmla="*/ 293 h 2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9" h="293">
                    <a:moveTo>
                      <a:pt x="21" y="292"/>
                    </a:moveTo>
                    <a:lnTo>
                      <a:pt x="798" y="21"/>
                    </a:lnTo>
                    <a:lnTo>
                      <a:pt x="798" y="17"/>
                    </a:lnTo>
                    <a:lnTo>
                      <a:pt x="798" y="14"/>
                    </a:lnTo>
                    <a:lnTo>
                      <a:pt x="796" y="13"/>
                    </a:lnTo>
                    <a:lnTo>
                      <a:pt x="796" y="11"/>
                    </a:lnTo>
                    <a:lnTo>
                      <a:pt x="796" y="8"/>
                    </a:lnTo>
                    <a:lnTo>
                      <a:pt x="795" y="6"/>
                    </a:lnTo>
                    <a:lnTo>
                      <a:pt x="795" y="3"/>
                    </a:lnTo>
                    <a:lnTo>
                      <a:pt x="795" y="0"/>
                    </a:lnTo>
                    <a:lnTo>
                      <a:pt x="0" y="255"/>
                    </a:lnTo>
                    <a:lnTo>
                      <a:pt x="21" y="292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40"/>
              <p:cNvSpPr>
                <a:spLocks/>
              </p:cNvSpPr>
              <p:nvPr/>
            </p:nvSpPr>
            <p:spPr bwMode="auto">
              <a:xfrm>
                <a:off x="3418" y="2036"/>
                <a:ext cx="799" cy="293"/>
              </a:xfrm>
              <a:custGeom>
                <a:avLst/>
                <a:gdLst>
                  <a:gd name="T0" fmla="*/ 21 w 799"/>
                  <a:gd name="T1" fmla="*/ 292 h 293"/>
                  <a:gd name="T2" fmla="*/ 798 w 799"/>
                  <a:gd name="T3" fmla="*/ 21 h 293"/>
                  <a:gd name="T4" fmla="*/ 798 w 799"/>
                  <a:gd name="T5" fmla="*/ 17 h 293"/>
                  <a:gd name="T6" fmla="*/ 798 w 799"/>
                  <a:gd name="T7" fmla="*/ 14 h 293"/>
                  <a:gd name="T8" fmla="*/ 796 w 799"/>
                  <a:gd name="T9" fmla="*/ 13 h 293"/>
                  <a:gd name="T10" fmla="*/ 796 w 799"/>
                  <a:gd name="T11" fmla="*/ 11 h 293"/>
                  <a:gd name="T12" fmla="*/ 796 w 799"/>
                  <a:gd name="T13" fmla="*/ 8 h 293"/>
                  <a:gd name="T14" fmla="*/ 795 w 799"/>
                  <a:gd name="T15" fmla="*/ 6 h 293"/>
                  <a:gd name="T16" fmla="*/ 795 w 799"/>
                  <a:gd name="T17" fmla="*/ 3 h 293"/>
                  <a:gd name="T18" fmla="*/ 795 w 799"/>
                  <a:gd name="T19" fmla="*/ 0 h 293"/>
                  <a:gd name="T20" fmla="*/ 0 w 799"/>
                  <a:gd name="T21" fmla="*/ 255 h 293"/>
                  <a:gd name="T22" fmla="*/ 21 w 799"/>
                  <a:gd name="T23" fmla="*/ 292 h 2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9"/>
                  <a:gd name="T37" fmla="*/ 0 h 293"/>
                  <a:gd name="T38" fmla="*/ 799 w 799"/>
                  <a:gd name="T39" fmla="*/ 293 h 2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9" h="293">
                    <a:moveTo>
                      <a:pt x="21" y="292"/>
                    </a:moveTo>
                    <a:lnTo>
                      <a:pt x="798" y="21"/>
                    </a:lnTo>
                    <a:lnTo>
                      <a:pt x="798" y="17"/>
                    </a:lnTo>
                    <a:lnTo>
                      <a:pt x="798" y="14"/>
                    </a:lnTo>
                    <a:lnTo>
                      <a:pt x="796" y="13"/>
                    </a:lnTo>
                    <a:lnTo>
                      <a:pt x="796" y="11"/>
                    </a:lnTo>
                    <a:lnTo>
                      <a:pt x="796" y="8"/>
                    </a:lnTo>
                    <a:lnTo>
                      <a:pt x="795" y="6"/>
                    </a:lnTo>
                    <a:lnTo>
                      <a:pt x="795" y="3"/>
                    </a:lnTo>
                    <a:lnTo>
                      <a:pt x="795" y="0"/>
                    </a:lnTo>
                    <a:lnTo>
                      <a:pt x="0" y="255"/>
                    </a:lnTo>
                    <a:lnTo>
                      <a:pt x="21" y="292"/>
                    </a:lnTo>
                  </a:path>
                </a:pathLst>
              </a:custGeom>
              <a:noFill/>
              <a:ln w="12700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41"/>
              <p:cNvSpPr>
                <a:spLocks/>
              </p:cNvSpPr>
              <p:nvPr/>
            </p:nvSpPr>
            <p:spPr bwMode="auto">
              <a:xfrm>
                <a:off x="3449" y="2055"/>
                <a:ext cx="768" cy="295"/>
              </a:xfrm>
              <a:custGeom>
                <a:avLst/>
                <a:gdLst>
                  <a:gd name="T0" fmla="*/ 0 w 768"/>
                  <a:gd name="T1" fmla="*/ 268 h 295"/>
                  <a:gd name="T2" fmla="*/ 19 w 768"/>
                  <a:gd name="T3" fmla="*/ 294 h 295"/>
                  <a:gd name="T4" fmla="*/ 765 w 768"/>
                  <a:gd name="T5" fmla="*/ 29 h 295"/>
                  <a:gd name="T6" fmla="*/ 765 w 768"/>
                  <a:gd name="T7" fmla="*/ 26 h 295"/>
                  <a:gd name="T8" fmla="*/ 767 w 768"/>
                  <a:gd name="T9" fmla="*/ 24 h 295"/>
                  <a:gd name="T10" fmla="*/ 767 w 768"/>
                  <a:gd name="T11" fmla="*/ 21 h 295"/>
                  <a:gd name="T12" fmla="*/ 767 w 768"/>
                  <a:gd name="T13" fmla="*/ 20 h 295"/>
                  <a:gd name="T14" fmla="*/ 767 w 768"/>
                  <a:gd name="T15" fmla="*/ 16 h 295"/>
                  <a:gd name="T16" fmla="*/ 767 w 768"/>
                  <a:gd name="T17" fmla="*/ 11 h 295"/>
                  <a:gd name="T18" fmla="*/ 767 w 768"/>
                  <a:gd name="T19" fmla="*/ 7 h 295"/>
                  <a:gd name="T20" fmla="*/ 767 w 768"/>
                  <a:gd name="T21" fmla="*/ 0 h 295"/>
                  <a:gd name="T22" fmla="*/ 0 w 768"/>
                  <a:gd name="T23" fmla="*/ 268 h 2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8"/>
                  <a:gd name="T37" fmla="*/ 0 h 295"/>
                  <a:gd name="T38" fmla="*/ 768 w 768"/>
                  <a:gd name="T39" fmla="*/ 295 h 2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8" h="295">
                    <a:moveTo>
                      <a:pt x="0" y="268"/>
                    </a:moveTo>
                    <a:lnTo>
                      <a:pt x="19" y="294"/>
                    </a:lnTo>
                    <a:lnTo>
                      <a:pt x="765" y="29"/>
                    </a:lnTo>
                    <a:lnTo>
                      <a:pt x="765" y="26"/>
                    </a:lnTo>
                    <a:lnTo>
                      <a:pt x="767" y="24"/>
                    </a:lnTo>
                    <a:lnTo>
                      <a:pt x="767" y="21"/>
                    </a:lnTo>
                    <a:lnTo>
                      <a:pt x="767" y="20"/>
                    </a:lnTo>
                    <a:lnTo>
                      <a:pt x="767" y="16"/>
                    </a:lnTo>
                    <a:lnTo>
                      <a:pt x="767" y="11"/>
                    </a:lnTo>
                    <a:lnTo>
                      <a:pt x="767" y="7"/>
                    </a:lnTo>
                    <a:lnTo>
                      <a:pt x="767" y="0"/>
                    </a:lnTo>
                    <a:lnTo>
                      <a:pt x="0" y="268"/>
                    </a:lnTo>
                  </a:path>
                </a:pathLst>
              </a:cu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42"/>
              <p:cNvSpPr>
                <a:spLocks/>
              </p:cNvSpPr>
              <p:nvPr/>
            </p:nvSpPr>
            <p:spPr bwMode="auto">
              <a:xfrm>
                <a:off x="3449" y="2055"/>
                <a:ext cx="768" cy="295"/>
              </a:xfrm>
              <a:custGeom>
                <a:avLst/>
                <a:gdLst>
                  <a:gd name="T0" fmla="*/ 0 w 768"/>
                  <a:gd name="T1" fmla="*/ 268 h 295"/>
                  <a:gd name="T2" fmla="*/ 19 w 768"/>
                  <a:gd name="T3" fmla="*/ 294 h 295"/>
                  <a:gd name="T4" fmla="*/ 765 w 768"/>
                  <a:gd name="T5" fmla="*/ 29 h 295"/>
                  <a:gd name="T6" fmla="*/ 765 w 768"/>
                  <a:gd name="T7" fmla="*/ 26 h 295"/>
                  <a:gd name="T8" fmla="*/ 767 w 768"/>
                  <a:gd name="T9" fmla="*/ 24 h 295"/>
                  <a:gd name="T10" fmla="*/ 767 w 768"/>
                  <a:gd name="T11" fmla="*/ 21 h 295"/>
                  <a:gd name="T12" fmla="*/ 767 w 768"/>
                  <a:gd name="T13" fmla="*/ 20 h 295"/>
                  <a:gd name="T14" fmla="*/ 767 w 768"/>
                  <a:gd name="T15" fmla="*/ 16 h 295"/>
                  <a:gd name="T16" fmla="*/ 767 w 768"/>
                  <a:gd name="T17" fmla="*/ 11 h 295"/>
                  <a:gd name="T18" fmla="*/ 767 w 768"/>
                  <a:gd name="T19" fmla="*/ 7 h 295"/>
                  <a:gd name="T20" fmla="*/ 767 w 768"/>
                  <a:gd name="T21" fmla="*/ 0 h 295"/>
                  <a:gd name="T22" fmla="*/ 0 w 768"/>
                  <a:gd name="T23" fmla="*/ 268 h 2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8"/>
                  <a:gd name="T37" fmla="*/ 0 h 295"/>
                  <a:gd name="T38" fmla="*/ 768 w 768"/>
                  <a:gd name="T39" fmla="*/ 295 h 2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8" h="295">
                    <a:moveTo>
                      <a:pt x="0" y="268"/>
                    </a:moveTo>
                    <a:lnTo>
                      <a:pt x="19" y="294"/>
                    </a:lnTo>
                    <a:lnTo>
                      <a:pt x="765" y="29"/>
                    </a:lnTo>
                    <a:lnTo>
                      <a:pt x="765" y="26"/>
                    </a:lnTo>
                    <a:lnTo>
                      <a:pt x="767" y="24"/>
                    </a:lnTo>
                    <a:lnTo>
                      <a:pt x="767" y="21"/>
                    </a:lnTo>
                    <a:lnTo>
                      <a:pt x="767" y="20"/>
                    </a:lnTo>
                    <a:lnTo>
                      <a:pt x="767" y="16"/>
                    </a:lnTo>
                    <a:lnTo>
                      <a:pt x="767" y="11"/>
                    </a:lnTo>
                    <a:lnTo>
                      <a:pt x="767" y="7"/>
                    </a:lnTo>
                    <a:lnTo>
                      <a:pt x="767" y="0"/>
                    </a:lnTo>
                    <a:lnTo>
                      <a:pt x="0" y="268"/>
                    </a:lnTo>
                  </a:path>
                </a:pathLst>
              </a:custGeom>
              <a:noFill/>
              <a:ln w="12700" cap="rnd" cmpd="sng">
                <a:solidFill>
                  <a:srgbClr val="99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43"/>
              <p:cNvSpPr>
                <a:spLocks/>
              </p:cNvSpPr>
              <p:nvPr/>
            </p:nvSpPr>
            <p:spPr bwMode="auto">
              <a:xfrm>
                <a:off x="3042" y="1542"/>
                <a:ext cx="721" cy="1228"/>
              </a:xfrm>
              <a:custGeom>
                <a:avLst/>
                <a:gdLst>
                  <a:gd name="T0" fmla="*/ 618 w 721"/>
                  <a:gd name="T1" fmla="*/ 11 h 1228"/>
                  <a:gd name="T2" fmla="*/ 509 w 721"/>
                  <a:gd name="T3" fmla="*/ 45 h 1228"/>
                  <a:gd name="T4" fmla="*/ 395 w 721"/>
                  <a:gd name="T5" fmla="*/ 87 h 1228"/>
                  <a:gd name="T6" fmla="*/ 288 w 721"/>
                  <a:gd name="T7" fmla="*/ 133 h 1228"/>
                  <a:gd name="T8" fmla="*/ 244 w 721"/>
                  <a:gd name="T9" fmla="*/ 169 h 1228"/>
                  <a:gd name="T10" fmla="*/ 243 w 721"/>
                  <a:gd name="T11" fmla="*/ 193 h 1228"/>
                  <a:gd name="T12" fmla="*/ 233 w 721"/>
                  <a:gd name="T13" fmla="*/ 212 h 1228"/>
                  <a:gd name="T14" fmla="*/ 217 w 721"/>
                  <a:gd name="T15" fmla="*/ 227 h 1228"/>
                  <a:gd name="T16" fmla="*/ 197 w 721"/>
                  <a:gd name="T17" fmla="*/ 237 h 1228"/>
                  <a:gd name="T18" fmla="*/ 176 w 721"/>
                  <a:gd name="T19" fmla="*/ 242 h 1228"/>
                  <a:gd name="T20" fmla="*/ 156 w 721"/>
                  <a:gd name="T21" fmla="*/ 240 h 1228"/>
                  <a:gd name="T22" fmla="*/ 139 w 721"/>
                  <a:gd name="T23" fmla="*/ 232 h 1228"/>
                  <a:gd name="T24" fmla="*/ 113 w 721"/>
                  <a:gd name="T25" fmla="*/ 237 h 1228"/>
                  <a:gd name="T26" fmla="*/ 77 w 721"/>
                  <a:gd name="T27" fmla="*/ 261 h 1228"/>
                  <a:gd name="T28" fmla="*/ 44 w 721"/>
                  <a:gd name="T29" fmla="*/ 287 h 1228"/>
                  <a:gd name="T30" fmla="*/ 13 w 721"/>
                  <a:gd name="T31" fmla="*/ 312 h 1228"/>
                  <a:gd name="T32" fmla="*/ 10 w 721"/>
                  <a:gd name="T33" fmla="*/ 368 h 1228"/>
                  <a:gd name="T34" fmla="*/ 28 w 721"/>
                  <a:gd name="T35" fmla="*/ 459 h 1228"/>
                  <a:gd name="T36" fmla="*/ 43 w 721"/>
                  <a:gd name="T37" fmla="*/ 547 h 1228"/>
                  <a:gd name="T38" fmla="*/ 56 w 721"/>
                  <a:gd name="T39" fmla="*/ 635 h 1228"/>
                  <a:gd name="T40" fmla="*/ 80 w 721"/>
                  <a:gd name="T41" fmla="*/ 682 h 1228"/>
                  <a:gd name="T42" fmla="*/ 106 w 721"/>
                  <a:gd name="T43" fmla="*/ 697 h 1228"/>
                  <a:gd name="T44" fmla="*/ 122 w 721"/>
                  <a:gd name="T45" fmla="*/ 718 h 1228"/>
                  <a:gd name="T46" fmla="*/ 132 w 721"/>
                  <a:gd name="T47" fmla="*/ 744 h 1228"/>
                  <a:gd name="T48" fmla="*/ 132 w 721"/>
                  <a:gd name="T49" fmla="*/ 771 h 1228"/>
                  <a:gd name="T50" fmla="*/ 126 w 721"/>
                  <a:gd name="T51" fmla="*/ 797 h 1228"/>
                  <a:gd name="T52" fmla="*/ 109 w 721"/>
                  <a:gd name="T53" fmla="*/ 820 h 1228"/>
                  <a:gd name="T54" fmla="*/ 87 w 721"/>
                  <a:gd name="T55" fmla="*/ 838 h 1228"/>
                  <a:gd name="T56" fmla="*/ 74 w 721"/>
                  <a:gd name="T57" fmla="*/ 871 h 1228"/>
                  <a:gd name="T58" fmla="*/ 75 w 721"/>
                  <a:gd name="T59" fmla="*/ 929 h 1228"/>
                  <a:gd name="T60" fmla="*/ 77 w 721"/>
                  <a:gd name="T61" fmla="*/ 992 h 1228"/>
                  <a:gd name="T62" fmla="*/ 78 w 721"/>
                  <a:gd name="T63" fmla="*/ 1056 h 1228"/>
                  <a:gd name="T64" fmla="*/ 135 w 721"/>
                  <a:gd name="T65" fmla="*/ 1098 h 1228"/>
                  <a:gd name="T66" fmla="*/ 256 w 721"/>
                  <a:gd name="T67" fmla="*/ 1126 h 1228"/>
                  <a:gd name="T68" fmla="*/ 394 w 721"/>
                  <a:gd name="T69" fmla="*/ 1160 h 1228"/>
                  <a:gd name="T70" fmla="*/ 558 w 721"/>
                  <a:gd name="T71" fmla="*/ 1201 h 1228"/>
                  <a:gd name="T72" fmla="*/ 667 w 721"/>
                  <a:gd name="T73" fmla="*/ 1166 h 1228"/>
                  <a:gd name="T74" fmla="*/ 690 w 721"/>
                  <a:gd name="T75" fmla="*/ 1033 h 1228"/>
                  <a:gd name="T76" fmla="*/ 706 w 721"/>
                  <a:gd name="T77" fmla="*/ 885 h 1228"/>
                  <a:gd name="T78" fmla="*/ 716 w 721"/>
                  <a:gd name="T79" fmla="*/ 726 h 1228"/>
                  <a:gd name="T80" fmla="*/ 719 w 721"/>
                  <a:gd name="T81" fmla="*/ 625 h 1228"/>
                  <a:gd name="T82" fmla="*/ 719 w 721"/>
                  <a:gd name="T83" fmla="*/ 593 h 1228"/>
                  <a:gd name="T84" fmla="*/ 720 w 721"/>
                  <a:gd name="T85" fmla="*/ 563 h 1228"/>
                  <a:gd name="T86" fmla="*/ 720 w 721"/>
                  <a:gd name="T87" fmla="*/ 533 h 1228"/>
                  <a:gd name="T88" fmla="*/ 711 w 721"/>
                  <a:gd name="T89" fmla="*/ 511 h 1228"/>
                  <a:gd name="T90" fmla="*/ 691 w 721"/>
                  <a:gd name="T91" fmla="*/ 505 h 1228"/>
                  <a:gd name="T92" fmla="*/ 677 w 721"/>
                  <a:gd name="T93" fmla="*/ 495 h 1228"/>
                  <a:gd name="T94" fmla="*/ 665 w 721"/>
                  <a:gd name="T95" fmla="*/ 484 h 1228"/>
                  <a:gd name="T96" fmla="*/ 651 w 721"/>
                  <a:gd name="T97" fmla="*/ 461 h 1228"/>
                  <a:gd name="T98" fmla="*/ 642 w 721"/>
                  <a:gd name="T99" fmla="*/ 424 h 1228"/>
                  <a:gd name="T100" fmla="*/ 642 w 721"/>
                  <a:gd name="T101" fmla="*/ 386 h 1228"/>
                  <a:gd name="T102" fmla="*/ 652 w 721"/>
                  <a:gd name="T103" fmla="*/ 351 h 1228"/>
                  <a:gd name="T104" fmla="*/ 670 w 721"/>
                  <a:gd name="T105" fmla="*/ 321 h 1228"/>
                  <a:gd name="T106" fmla="*/ 688 w 721"/>
                  <a:gd name="T107" fmla="*/ 308 h 1228"/>
                  <a:gd name="T108" fmla="*/ 703 w 721"/>
                  <a:gd name="T109" fmla="*/ 302 h 1228"/>
                  <a:gd name="T110" fmla="*/ 706 w 721"/>
                  <a:gd name="T111" fmla="*/ 261 h 1228"/>
                  <a:gd name="T112" fmla="*/ 698 w 721"/>
                  <a:gd name="T113" fmla="*/ 183 h 1228"/>
                  <a:gd name="T114" fmla="*/ 688 w 721"/>
                  <a:gd name="T115" fmla="*/ 108 h 1228"/>
                  <a:gd name="T116" fmla="*/ 675 w 721"/>
                  <a:gd name="T117" fmla="*/ 35 h 122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21"/>
                  <a:gd name="T178" fmla="*/ 0 h 1228"/>
                  <a:gd name="T179" fmla="*/ 721 w 721"/>
                  <a:gd name="T180" fmla="*/ 1228 h 122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21" h="1228">
                    <a:moveTo>
                      <a:pt x="667" y="0"/>
                    </a:moveTo>
                    <a:lnTo>
                      <a:pt x="618" y="11"/>
                    </a:lnTo>
                    <a:lnTo>
                      <a:pt x="566" y="26"/>
                    </a:lnTo>
                    <a:lnTo>
                      <a:pt x="509" y="45"/>
                    </a:lnTo>
                    <a:lnTo>
                      <a:pt x="452" y="65"/>
                    </a:lnTo>
                    <a:lnTo>
                      <a:pt x="395" y="87"/>
                    </a:lnTo>
                    <a:lnTo>
                      <a:pt x="340" y="110"/>
                    </a:lnTo>
                    <a:lnTo>
                      <a:pt x="288" y="133"/>
                    </a:lnTo>
                    <a:lnTo>
                      <a:pt x="241" y="156"/>
                    </a:lnTo>
                    <a:lnTo>
                      <a:pt x="244" y="169"/>
                    </a:lnTo>
                    <a:lnTo>
                      <a:pt x="244" y="182"/>
                    </a:lnTo>
                    <a:lnTo>
                      <a:pt x="243" y="193"/>
                    </a:lnTo>
                    <a:lnTo>
                      <a:pt x="238" y="203"/>
                    </a:lnTo>
                    <a:lnTo>
                      <a:pt x="233" y="212"/>
                    </a:lnTo>
                    <a:lnTo>
                      <a:pt x="225" y="221"/>
                    </a:lnTo>
                    <a:lnTo>
                      <a:pt x="217" y="227"/>
                    </a:lnTo>
                    <a:lnTo>
                      <a:pt x="207" y="232"/>
                    </a:lnTo>
                    <a:lnTo>
                      <a:pt x="197" y="237"/>
                    </a:lnTo>
                    <a:lnTo>
                      <a:pt x="187" y="240"/>
                    </a:lnTo>
                    <a:lnTo>
                      <a:pt x="176" y="242"/>
                    </a:lnTo>
                    <a:lnTo>
                      <a:pt x="166" y="242"/>
                    </a:lnTo>
                    <a:lnTo>
                      <a:pt x="156" y="240"/>
                    </a:lnTo>
                    <a:lnTo>
                      <a:pt x="147" y="237"/>
                    </a:lnTo>
                    <a:lnTo>
                      <a:pt x="139" y="232"/>
                    </a:lnTo>
                    <a:lnTo>
                      <a:pt x="130" y="225"/>
                    </a:lnTo>
                    <a:lnTo>
                      <a:pt x="113" y="237"/>
                    </a:lnTo>
                    <a:lnTo>
                      <a:pt x="95" y="250"/>
                    </a:lnTo>
                    <a:lnTo>
                      <a:pt x="77" y="261"/>
                    </a:lnTo>
                    <a:lnTo>
                      <a:pt x="61" y="274"/>
                    </a:lnTo>
                    <a:lnTo>
                      <a:pt x="44" y="287"/>
                    </a:lnTo>
                    <a:lnTo>
                      <a:pt x="28" y="299"/>
                    </a:lnTo>
                    <a:lnTo>
                      <a:pt x="13" y="312"/>
                    </a:lnTo>
                    <a:lnTo>
                      <a:pt x="0" y="323"/>
                    </a:lnTo>
                    <a:lnTo>
                      <a:pt x="10" y="368"/>
                    </a:lnTo>
                    <a:lnTo>
                      <a:pt x="20" y="414"/>
                    </a:lnTo>
                    <a:lnTo>
                      <a:pt x="28" y="459"/>
                    </a:lnTo>
                    <a:lnTo>
                      <a:pt x="36" y="503"/>
                    </a:lnTo>
                    <a:lnTo>
                      <a:pt x="43" y="547"/>
                    </a:lnTo>
                    <a:lnTo>
                      <a:pt x="49" y="591"/>
                    </a:lnTo>
                    <a:lnTo>
                      <a:pt x="56" y="635"/>
                    </a:lnTo>
                    <a:lnTo>
                      <a:pt x="62" y="677"/>
                    </a:lnTo>
                    <a:lnTo>
                      <a:pt x="80" y="682"/>
                    </a:lnTo>
                    <a:lnTo>
                      <a:pt x="93" y="689"/>
                    </a:lnTo>
                    <a:lnTo>
                      <a:pt x="106" y="697"/>
                    </a:lnTo>
                    <a:lnTo>
                      <a:pt x="116" y="706"/>
                    </a:lnTo>
                    <a:lnTo>
                      <a:pt x="122" y="718"/>
                    </a:lnTo>
                    <a:lnTo>
                      <a:pt x="129" y="731"/>
                    </a:lnTo>
                    <a:lnTo>
                      <a:pt x="132" y="744"/>
                    </a:lnTo>
                    <a:lnTo>
                      <a:pt x="134" y="757"/>
                    </a:lnTo>
                    <a:lnTo>
                      <a:pt x="132" y="771"/>
                    </a:lnTo>
                    <a:lnTo>
                      <a:pt x="130" y="784"/>
                    </a:lnTo>
                    <a:lnTo>
                      <a:pt x="126" y="797"/>
                    </a:lnTo>
                    <a:lnTo>
                      <a:pt x="119" y="809"/>
                    </a:lnTo>
                    <a:lnTo>
                      <a:pt x="109" y="820"/>
                    </a:lnTo>
                    <a:lnTo>
                      <a:pt x="100" y="830"/>
                    </a:lnTo>
                    <a:lnTo>
                      <a:pt x="87" y="838"/>
                    </a:lnTo>
                    <a:lnTo>
                      <a:pt x="74" y="845"/>
                    </a:lnTo>
                    <a:lnTo>
                      <a:pt x="74" y="871"/>
                    </a:lnTo>
                    <a:lnTo>
                      <a:pt x="75" y="900"/>
                    </a:lnTo>
                    <a:lnTo>
                      <a:pt x="75" y="929"/>
                    </a:lnTo>
                    <a:lnTo>
                      <a:pt x="77" y="960"/>
                    </a:lnTo>
                    <a:lnTo>
                      <a:pt x="77" y="992"/>
                    </a:lnTo>
                    <a:lnTo>
                      <a:pt x="78" y="1023"/>
                    </a:lnTo>
                    <a:lnTo>
                      <a:pt x="78" y="1056"/>
                    </a:lnTo>
                    <a:lnTo>
                      <a:pt x="78" y="1085"/>
                    </a:lnTo>
                    <a:lnTo>
                      <a:pt x="135" y="1098"/>
                    </a:lnTo>
                    <a:lnTo>
                      <a:pt x="194" y="1111"/>
                    </a:lnTo>
                    <a:lnTo>
                      <a:pt x="256" y="1126"/>
                    </a:lnTo>
                    <a:lnTo>
                      <a:pt x="322" y="1142"/>
                    </a:lnTo>
                    <a:lnTo>
                      <a:pt x="394" y="1160"/>
                    </a:lnTo>
                    <a:lnTo>
                      <a:pt x="472" y="1179"/>
                    </a:lnTo>
                    <a:lnTo>
                      <a:pt x="558" y="1201"/>
                    </a:lnTo>
                    <a:lnTo>
                      <a:pt x="654" y="1227"/>
                    </a:lnTo>
                    <a:lnTo>
                      <a:pt x="667" y="1166"/>
                    </a:lnTo>
                    <a:lnTo>
                      <a:pt x="678" y="1103"/>
                    </a:lnTo>
                    <a:lnTo>
                      <a:pt x="690" y="1033"/>
                    </a:lnTo>
                    <a:lnTo>
                      <a:pt x="698" y="962"/>
                    </a:lnTo>
                    <a:lnTo>
                      <a:pt x="706" y="885"/>
                    </a:lnTo>
                    <a:lnTo>
                      <a:pt x="711" y="807"/>
                    </a:lnTo>
                    <a:lnTo>
                      <a:pt x="716" y="726"/>
                    </a:lnTo>
                    <a:lnTo>
                      <a:pt x="719" y="643"/>
                    </a:lnTo>
                    <a:lnTo>
                      <a:pt x="719" y="625"/>
                    </a:lnTo>
                    <a:lnTo>
                      <a:pt x="719" y="607"/>
                    </a:lnTo>
                    <a:lnTo>
                      <a:pt x="719" y="593"/>
                    </a:lnTo>
                    <a:lnTo>
                      <a:pt x="720" y="578"/>
                    </a:lnTo>
                    <a:lnTo>
                      <a:pt x="720" y="563"/>
                    </a:lnTo>
                    <a:lnTo>
                      <a:pt x="720" y="549"/>
                    </a:lnTo>
                    <a:lnTo>
                      <a:pt x="720" y="533"/>
                    </a:lnTo>
                    <a:lnTo>
                      <a:pt x="720" y="513"/>
                    </a:lnTo>
                    <a:lnTo>
                      <a:pt x="711" y="511"/>
                    </a:lnTo>
                    <a:lnTo>
                      <a:pt x="701" y="508"/>
                    </a:lnTo>
                    <a:lnTo>
                      <a:pt x="691" y="505"/>
                    </a:lnTo>
                    <a:lnTo>
                      <a:pt x="685" y="500"/>
                    </a:lnTo>
                    <a:lnTo>
                      <a:pt x="677" y="495"/>
                    </a:lnTo>
                    <a:lnTo>
                      <a:pt x="670" y="490"/>
                    </a:lnTo>
                    <a:lnTo>
                      <a:pt x="665" y="484"/>
                    </a:lnTo>
                    <a:lnTo>
                      <a:pt x="659" y="476"/>
                    </a:lnTo>
                    <a:lnTo>
                      <a:pt x="651" y="461"/>
                    </a:lnTo>
                    <a:lnTo>
                      <a:pt x="646" y="443"/>
                    </a:lnTo>
                    <a:lnTo>
                      <a:pt x="642" y="424"/>
                    </a:lnTo>
                    <a:lnTo>
                      <a:pt x="642" y="406"/>
                    </a:lnTo>
                    <a:lnTo>
                      <a:pt x="642" y="386"/>
                    </a:lnTo>
                    <a:lnTo>
                      <a:pt x="647" y="368"/>
                    </a:lnTo>
                    <a:lnTo>
                      <a:pt x="652" y="351"/>
                    </a:lnTo>
                    <a:lnTo>
                      <a:pt x="660" y="336"/>
                    </a:lnTo>
                    <a:lnTo>
                      <a:pt x="670" y="321"/>
                    </a:lnTo>
                    <a:lnTo>
                      <a:pt x="681" y="312"/>
                    </a:lnTo>
                    <a:lnTo>
                      <a:pt x="688" y="308"/>
                    </a:lnTo>
                    <a:lnTo>
                      <a:pt x="694" y="305"/>
                    </a:lnTo>
                    <a:lnTo>
                      <a:pt x="703" y="302"/>
                    </a:lnTo>
                    <a:lnTo>
                      <a:pt x="709" y="302"/>
                    </a:lnTo>
                    <a:lnTo>
                      <a:pt x="706" y="261"/>
                    </a:lnTo>
                    <a:lnTo>
                      <a:pt x="703" y="222"/>
                    </a:lnTo>
                    <a:lnTo>
                      <a:pt x="698" y="183"/>
                    </a:lnTo>
                    <a:lnTo>
                      <a:pt x="693" y="146"/>
                    </a:lnTo>
                    <a:lnTo>
                      <a:pt x="688" y="108"/>
                    </a:lnTo>
                    <a:lnTo>
                      <a:pt x="681" y="73"/>
                    </a:lnTo>
                    <a:lnTo>
                      <a:pt x="675" y="35"/>
                    </a:lnTo>
                    <a:lnTo>
                      <a:pt x="667" y="0"/>
                    </a:lnTo>
                  </a:path>
                </a:pathLst>
              </a:custGeom>
              <a:solidFill>
                <a:srgbClr val="FAF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44"/>
              <p:cNvSpPr>
                <a:spLocks/>
              </p:cNvSpPr>
              <p:nvPr/>
            </p:nvSpPr>
            <p:spPr bwMode="auto">
              <a:xfrm>
                <a:off x="3042" y="1542"/>
                <a:ext cx="721" cy="1228"/>
              </a:xfrm>
              <a:custGeom>
                <a:avLst/>
                <a:gdLst>
                  <a:gd name="T0" fmla="*/ 618 w 721"/>
                  <a:gd name="T1" fmla="*/ 11 h 1228"/>
                  <a:gd name="T2" fmla="*/ 509 w 721"/>
                  <a:gd name="T3" fmla="*/ 45 h 1228"/>
                  <a:gd name="T4" fmla="*/ 395 w 721"/>
                  <a:gd name="T5" fmla="*/ 87 h 1228"/>
                  <a:gd name="T6" fmla="*/ 288 w 721"/>
                  <a:gd name="T7" fmla="*/ 133 h 1228"/>
                  <a:gd name="T8" fmla="*/ 244 w 721"/>
                  <a:gd name="T9" fmla="*/ 169 h 1228"/>
                  <a:gd name="T10" fmla="*/ 243 w 721"/>
                  <a:gd name="T11" fmla="*/ 193 h 1228"/>
                  <a:gd name="T12" fmla="*/ 233 w 721"/>
                  <a:gd name="T13" fmla="*/ 212 h 1228"/>
                  <a:gd name="T14" fmla="*/ 217 w 721"/>
                  <a:gd name="T15" fmla="*/ 227 h 1228"/>
                  <a:gd name="T16" fmla="*/ 197 w 721"/>
                  <a:gd name="T17" fmla="*/ 237 h 1228"/>
                  <a:gd name="T18" fmla="*/ 176 w 721"/>
                  <a:gd name="T19" fmla="*/ 242 h 1228"/>
                  <a:gd name="T20" fmla="*/ 156 w 721"/>
                  <a:gd name="T21" fmla="*/ 240 h 1228"/>
                  <a:gd name="T22" fmla="*/ 139 w 721"/>
                  <a:gd name="T23" fmla="*/ 232 h 1228"/>
                  <a:gd name="T24" fmla="*/ 113 w 721"/>
                  <a:gd name="T25" fmla="*/ 237 h 1228"/>
                  <a:gd name="T26" fmla="*/ 77 w 721"/>
                  <a:gd name="T27" fmla="*/ 261 h 1228"/>
                  <a:gd name="T28" fmla="*/ 44 w 721"/>
                  <a:gd name="T29" fmla="*/ 287 h 1228"/>
                  <a:gd name="T30" fmla="*/ 13 w 721"/>
                  <a:gd name="T31" fmla="*/ 312 h 1228"/>
                  <a:gd name="T32" fmla="*/ 10 w 721"/>
                  <a:gd name="T33" fmla="*/ 368 h 1228"/>
                  <a:gd name="T34" fmla="*/ 28 w 721"/>
                  <a:gd name="T35" fmla="*/ 459 h 1228"/>
                  <a:gd name="T36" fmla="*/ 43 w 721"/>
                  <a:gd name="T37" fmla="*/ 547 h 1228"/>
                  <a:gd name="T38" fmla="*/ 56 w 721"/>
                  <a:gd name="T39" fmla="*/ 635 h 1228"/>
                  <a:gd name="T40" fmla="*/ 80 w 721"/>
                  <a:gd name="T41" fmla="*/ 682 h 1228"/>
                  <a:gd name="T42" fmla="*/ 106 w 721"/>
                  <a:gd name="T43" fmla="*/ 697 h 1228"/>
                  <a:gd name="T44" fmla="*/ 122 w 721"/>
                  <a:gd name="T45" fmla="*/ 718 h 1228"/>
                  <a:gd name="T46" fmla="*/ 132 w 721"/>
                  <a:gd name="T47" fmla="*/ 744 h 1228"/>
                  <a:gd name="T48" fmla="*/ 132 w 721"/>
                  <a:gd name="T49" fmla="*/ 771 h 1228"/>
                  <a:gd name="T50" fmla="*/ 126 w 721"/>
                  <a:gd name="T51" fmla="*/ 797 h 1228"/>
                  <a:gd name="T52" fmla="*/ 109 w 721"/>
                  <a:gd name="T53" fmla="*/ 820 h 1228"/>
                  <a:gd name="T54" fmla="*/ 87 w 721"/>
                  <a:gd name="T55" fmla="*/ 838 h 1228"/>
                  <a:gd name="T56" fmla="*/ 74 w 721"/>
                  <a:gd name="T57" fmla="*/ 871 h 1228"/>
                  <a:gd name="T58" fmla="*/ 75 w 721"/>
                  <a:gd name="T59" fmla="*/ 929 h 1228"/>
                  <a:gd name="T60" fmla="*/ 77 w 721"/>
                  <a:gd name="T61" fmla="*/ 992 h 1228"/>
                  <a:gd name="T62" fmla="*/ 78 w 721"/>
                  <a:gd name="T63" fmla="*/ 1056 h 1228"/>
                  <a:gd name="T64" fmla="*/ 135 w 721"/>
                  <a:gd name="T65" fmla="*/ 1098 h 1228"/>
                  <a:gd name="T66" fmla="*/ 256 w 721"/>
                  <a:gd name="T67" fmla="*/ 1126 h 1228"/>
                  <a:gd name="T68" fmla="*/ 394 w 721"/>
                  <a:gd name="T69" fmla="*/ 1160 h 1228"/>
                  <a:gd name="T70" fmla="*/ 558 w 721"/>
                  <a:gd name="T71" fmla="*/ 1201 h 1228"/>
                  <a:gd name="T72" fmla="*/ 667 w 721"/>
                  <a:gd name="T73" fmla="*/ 1166 h 1228"/>
                  <a:gd name="T74" fmla="*/ 690 w 721"/>
                  <a:gd name="T75" fmla="*/ 1033 h 1228"/>
                  <a:gd name="T76" fmla="*/ 706 w 721"/>
                  <a:gd name="T77" fmla="*/ 885 h 1228"/>
                  <a:gd name="T78" fmla="*/ 716 w 721"/>
                  <a:gd name="T79" fmla="*/ 726 h 1228"/>
                  <a:gd name="T80" fmla="*/ 719 w 721"/>
                  <a:gd name="T81" fmla="*/ 625 h 1228"/>
                  <a:gd name="T82" fmla="*/ 719 w 721"/>
                  <a:gd name="T83" fmla="*/ 593 h 1228"/>
                  <a:gd name="T84" fmla="*/ 720 w 721"/>
                  <a:gd name="T85" fmla="*/ 563 h 1228"/>
                  <a:gd name="T86" fmla="*/ 720 w 721"/>
                  <a:gd name="T87" fmla="*/ 533 h 1228"/>
                  <a:gd name="T88" fmla="*/ 711 w 721"/>
                  <a:gd name="T89" fmla="*/ 511 h 1228"/>
                  <a:gd name="T90" fmla="*/ 691 w 721"/>
                  <a:gd name="T91" fmla="*/ 505 h 1228"/>
                  <a:gd name="T92" fmla="*/ 677 w 721"/>
                  <a:gd name="T93" fmla="*/ 495 h 1228"/>
                  <a:gd name="T94" fmla="*/ 665 w 721"/>
                  <a:gd name="T95" fmla="*/ 484 h 1228"/>
                  <a:gd name="T96" fmla="*/ 651 w 721"/>
                  <a:gd name="T97" fmla="*/ 461 h 1228"/>
                  <a:gd name="T98" fmla="*/ 642 w 721"/>
                  <a:gd name="T99" fmla="*/ 424 h 1228"/>
                  <a:gd name="T100" fmla="*/ 642 w 721"/>
                  <a:gd name="T101" fmla="*/ 386 h 1228"/>
                  <a:gd name="T102" fmla="*/ 652 w 721"/>
                  <a:gd name="T103" fmla="*/ 351 h 1228"/>
                  <a:gd name="T104" fmla="*/ 670 w 721"/>
                  <a:gd name="T105" fmla="*/ 321 h 1228"/>
                  <a:gd name="T106" fmla="*/ 688 w 721"/>
                  <a:gd name="T107" fmla="*/ 308 h 1228"/>
                  <a:gd name="T108" fmla="*/ 703 w 721"/>
                  <a:gd name="T109" fmla="*/ 302 h 1228"/>
                  <a:gd name="T110" fmla="*/ 706 w 721"/>
                  <a:gd name="T111" fmla="*/ 261 h 1228"/>
                  <a:gd name="T112" fmla="*/ 698 w 721"/>
                  <a:gd name="T113" fmla="*/ 183 h 1228"/>
                  <a:gd name="T114" fmla="*/ 688 w 721"/>
                  <a:gd name="T115" fmla="*/ 108 h 1228"/>
                  <a:gd name="T116" fmla="*/ 675 w 721"/>
                  <a:gd name="T117" fmla="*/ 35 h 122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21"/>
                  <a:gd name="T178" fmla="*/ 0 h 1228"/>
                  <a:gd name="T179" fmla="*/ 721 w 721"/>
                  <a:gd name="T180" fmla="*/ 1228 h 122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21" h="1228">
                    <a:moveTo>
                      <a:pt x="667" y="0"/>
                    </a:moveTo>
                    <a:lnTo>
                      <a:pt x="618" y="11"/>
                    </a:lnTo>
                    <a:lnTo>
                      <a:pt x="566" y="26"/>
                    </a:lnTo>
                    <a:lnTo>
                      <a:pt x="509" y="45"/>
                    </a:lnTo>
                    <a:lnTo>
                      <a:pt x="452" y="65"/>
                    </a:lnTo>
                    <a:lnTo>
                      <a:pt x="395" y="87"/>
                    </a:lnTo>
                    <a:lnTo>
                      <a:pt x="340" y="110"/>
                    </a:lnTo>
                    <a:lnTo>
                      <a:pt x="288" y="133"/>
                    </a:lnTo>
                    <a:lnTo>
                      <a:pt x="241" y="156"/>
                    </a:lnTo>
                    <a:lnTo>
                      <a:pt x="244" y="169"/>
                    </a:lnTo>
                    <a:lnTo>
                      <a:pt x="244" y="182"/>
                    </a:lnTo>
                    <a:lnTo>
                      <a:pt x="243" y="193"/>
                    </a:lnTo>
                    <a:lnTo>
                      <a:pt x="238" y="203"/>
                    </a:lnTo>
                    <a:lnTo>
                      <a:pt x="233" y="212"/>
                    </a:lnTo>
                    <a:lnTo>
                      <a:pt x="225" y="221"/>
                    </a:lnTo>
                    <a:lnTo>
                      <a:pt x="217" y="227"/>
                    </a:lnTo>
                    <a:lnTo>
                      <a:pt x="207" y="232"/>
                    </a:lnTo>
                    <a:lnTo>
                      <a:pt x="197" y="237"/>
                    </a:lnTo>
                    <a:lnTo>
                      <a:pt x="187" y="240"/>
                    </a:lnTo>
                    <a:lnTo>
                      <a:pt x="176" y="242"/>
                    </a:lnTo>
                    <a:lnTo>
                      <a:pt x="166" y="242"/>
                    </a:lnTo>
                    <a:lnTo>
                      <a:pt x="156" y="240"/>
                    </a:lnTo>
                    <a:lnTo>
                      <a:pt x="147" y="237"/>
                    </a:lnTo>
                    <a:lnTo>
                      <a:pt x="139" y="232"/>
                    </a:lnTo>
                    <a:lnTo>
                      <a:pt x="130" y="225"/>
                    </a:lnTo>
                    <a:lnTo>
                      <a:pt x="113" y="237"/>
                    </a:lnTo>
                    <a:lnTo>
                      <a:pt x="95" y="250"/>
                    </a:lnTo>
                    <a:lnTo>
                      <a:pt x="77" y="261"/>
                    </a:lnTo>
                    <a:lnTo>
                      <a:pt x="61" y="274"/>
                    </a:lnTo>
                    <a:lnTo>
                      <a:pt x="44" y="287"/>
                    </a:lnTo>
                    <a:lnTo>
                      <a:pt x="28" y="299"/>
                    </a:lnTo>
                    <a:lnTo>
                      <a:pt x="13" y="312"/>
                    </a:lnTo>
                    <a:lnTo>
                      <a:pt x="0" y="323"/>
                    </a:lnTo>
                    <a:lnTo>
                      <a:pt x="10" y="368"/>
                    </a:lnTo>
                    <a:lnTo>
                      <a:pt x="20" y="414"/>
                    </a:lnTo>
                    <a:lnTo>
                      <a:pt x="28" y="459"/>
                    </a:lnTo>
                    <a:lnTo>
                      <a:pt x="36" y="503"/>
                    </a:lnTo>
                    <a:lnTo>
                      <a:pt x="43" y="547"/>
                    </a:lnTo>
                    <a:lnTo>
                      <a:pt x="49" y="591"/>
                    </a:lnTo>
                    <a:lnTo>
                      <a:pt x="56" y="635"/>
                    </a:lnTo>
                    <a:lnTo>
                      <a:pt x="62" y="677"/>
                    </a:lnTo>
                    <a:lnTo>
                      <a:pt x="80" y="682"/>
                    </a:lnTo>
                    <a:lnTo>
                      <a:pt x="93" y="689"/>
                    </a:lnTo>
                    <a:lnTo>
                      <a:pt x="106" y="697"/>
                    </a:lnTo>
                    <a:lnTo>
                      <a:pt x="116" y="706"/>
                    </a:lnTo>
                    <a:lnTo>
                      <a:pt x="122" y="718"/>
                    </a:lnTo>
                    <a:lnTo>
                      <a:pt x="129" y="731"/>
                    </a:lnTo>
                    <a:lnTo>
                      <a:pt x="132" y="744"/>
                    </a:lnTo>
                    <a:lnTo>
                      <a:pt x="134" y="757"/>
                    </a:lnTo>
                    <a:lnTo>
                      <a:pt x="132" y="771"/>
                    </a:lnTo>
                    <a:lnTo>
                      <a:pt x="130" y="784"/>
                    </a:lnTo>
                    <a:lnTo>
                      <a:pt x="126" y="797"/>
                    </a:lnTo>
                    <a:lnTo>
                      <a:pt x="119" y="809"/>
                    </a:lnTo>
                    <a:lnTo>
                      <a:pt x="109" y="820"/>
                    </a:lnTo>
                    <a:lnTo>
                      <a:pt x="100" y="830"/>
                    </a:lnTo>
                    <a:lnTo>
                      <a:pt x="87" y="838"/>
                    </a:lnTo>
                    <a:lnTo>
                      <a:pt x="74" y="845"/>
                    </a:lnTo>
                    <a:lnTo>
                      <a:pt x="74" y="871"/>
                    </a:lnTo>
                    <a:lnTo>
                      <a:pt x="75" y="900"/>
                    </a:lnTo>
                    <a:lnTo>
                      <a:pt x="75" y="929"/>
                    </a:lnTo>
                    <a:lnTo>
                      <a:pt x="77" y="960"/>
                    </a:lnTo>
                    <a:lnTo>
                      <a:pt x="77" y="992"/>
                    </a:lnTo>
                    <a:lnTo>
                      <a:pt x="78" y="1023"/>
                    </a:lnTo>
                    <a:lnTo>
                      <a:pt x="78" y="1056"/>
                    </a:lnTo>
                    <a:lnTo>
                      <a:pt x="78" y="1085"/>
                    </a:lnTo>
                    <a:lnTo>
                      <a:pt x="135" y="1098"/>
                    </a:lnTo>
                    <a:lnTo>
                      <a:pt x="194" y="1111"/>
                    </a:lnTo>
                    <a:lnTo>
                      <a:pt x="256" y="1126"/>
                    </a:lnTo>
                    <a:lnTo>
                      <a:pt x="322" y="1142"/>
                    </a:lnTo>
                    <a:lnTo>
                      <a:pt x="394" y="1160"/>
                    </a:lnTo>
                    <a:lnTo>
                      <a:pt x="472" y="1179"/>
                    </a:lnTo>
                    <a:lnTo>
                      <a:pt x="558" y="1201"/>
                    </a:lnTo>
                    <a:lnTo>
                      <a:pt x="654" y="1227"/>
                    </a:lnTo>
                    <a:lnTo>
                      <a:pt x="667" y="1166"/>
                    </a:lnTo>
                    <a:lnTo>
                      <a:pt x="678" y="1103"/>
                    </a:lnTo>
                    <a:lnTo>
                      <a:pt x="690" y="1033"/>
                    </a:lnTo>
                    <a:lnTo>
                      <a:pt x="698" y="962"/>
                    </a:lnTo>
                    <a:lnTo>
                      <a:pt x="706" y="885"/>
                    </a:lnTo>
                    <a:lnTo>
                      <a:pt x="711" y="807"/>
                    </a:lnTo>
                    <a:lnTo>
                      <a:pt x="716" y="726"/>
                    </a:lnTo>
                    <a:lnTo>
                      <a:pt x="719" y="643"/>
                    </a:lnTo>
                    <a:lnTo>
                      <a:pt x="719" y="625"/>
                    </a:lnTo>
                    <a:lnTo>
                      <a:pt x="719" y="607"/>
                    </a:lnTo>
                    <a:lnTo>
                      <a:pt x="719" y="593"/>
                    </a:lnTo>
                    <a:lnTo>
                      <a:pt x="720" y="578"/>
                    </a:lnTo>
                    <a:lnTo>
                      <a:pt x="720" y="563"/>
                    </a:lnTo>
                    <a:lnTo>
                      <a:pt x="720" y="549"/>
                    </a:lnTo>
                    <a:lnTo>
                      <a:pt x="720" y="533"/>
                    </a:lnTo>
                    <a:lnTo>
                      <a:pt x="720" y="513"/>
                    </a:lnTo>
                    <a:lnTo>
                      <a:pt x="711" y="511"/>
                    </a:lnTo>
                    <a:lnTo>
                      <a:pt x="701" y="508"/>
                    </a:lnTo>
                    <a:lnTo>
                      <a:pt x="691" y="505"/>
                    </a:lnTo>
                    <a:lnTo>
                      <a:pt x="685" y="500"/>
                    </a:lnTo>
                    <a:lnTo>
                      <a:pt x="677" y="495"/>
                    </a:lnTo>
                    <a:lnTo>
                      <a:pt x="670" y="490"/>
                    </a:lnTo>
                    <a:lnTo>
                      <a:pt x="665" y="484"/>
                    </a:lnTo>
                    <a:lnTo>
                      <a:pt x="659" y="476"/>
                    </a:lnTo>
                    <a:lnTo>
                      <a:pt x="651" y="461"/>
                    </a:lnTo>
                    <a:lnTo>
                      <a:pt x="646" y="443"/>
                    </a:lnTo>
                    <a:lnTo>
                      <a:pt x="642" y="424"/>
                    </a:lnTo>
                    <a:lnTo>
                      <a:pt x="642" y="406"/>
                    </a:lnTo>
                    <a:lnTo>
                      <a:pt x="642" y="386"/>
                    </a:lnTo>
                    <a:lnTo>
                      <a:pt x="647" y="368"/>
                    </a:lnTo>
                    <a:lnTo>
                      <a:pt x="652" y="351"/>
                    </a:lnTo>
                    <a:lnTo>
                      <a:pt x="660" y="336"/>
                    </a:lnTo>
                    <a:lnTo>
                      <a:pt x="670" y="321"/>
                    </a:lnTo>
                    <a:lnTo>
                      <a:pt x="681" y="312"/>
                    </a:lnTo>
                    <a:lnTo>
                      <a:pt x="688" y="308"/>
                    </a:lnTo>
                    <a:lnTo>
                      <a:pt x="694" y="305"/>
                    </a:lnTo>
                    <a:lnTo>
                      <a:pt x="703" y="302"/>
                    </a:lnTo>
                    <a:lnTo>
                      <a:pt x="709" y="302"/>
                    </a:lnTo>
                    <a:lnTo>
                      <a:pt x="706" y="261"/>
                    </a:lnTo>
                    <a:lnTo>
                      <a:pt x="703" y="222"/>
                    </a:lnTo>
                    <a:lnTo>
                      <a:pt x="698" y="183"/>
                    </a:lnTo>
                    <a:lnTo>
                      <a:pt x="693" y="146"/>
                    </a:lnTo>
                    <a:lnTo>
                      <a:pt x="688" y="108"/>
                    </a:lnTo>
                    <a:lnTo>
                      <a:pt x="681" y="73"/>
                    </a:lnTo>
                    <a:lnTo>
                      <a:pt x="675" y="35"/>
                    </a:lnTo>
                    <a:lnTo>
                      <a:pt x="667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45"/>
              <p:cNvSpPr>
                <a:spLocks/>
              </p:cNvSpPr>
              <p:nvPr/>
            </p:nvSpPr>
            <p:spPr bwMode="auto">
              <a:xfrm>
                <a:off x="3684" y="1542"/>
                <a:ext cx="270" cy="1228"/>
              </a:xfrm>
              <a:custGeom>
                <a:avLst/>
                <a:gdLst>
                  <a:gd name="T0" fmla="*/ 62 w 270"/>
                  <a:gd name="T1" fmla="*/ 27 h 1228"/>
                  <a:gd name="T2" fmla="*/ 116 w 270"/>
                  <a:gd name="T3" fmla="*/ 73 h 1228"/>
                  <a:gd name="T4" fmla="*/ 161 w 270"/>
                  <a:gd name="T5" fmla="*/ 121 h 1228"/>
                  <a:gd name="T6" fmla="*/ 223 w 270"/>
                  <a:gd name="T7" fmla="*/ 191 h 1228"/>
                  <a:gd name="T8" fmla="*/ 269 w 270"/>
                  <a:gd name="T9" fmla="*/ 300 h 1228"/>
                  <a:gd name="T10" fmla="*/ 264 w 270"/>
                  <a:gd name="T11" fmla="*/ 420 h 1228"/>
                  <a:gd name="T12" fmla="*/ 257 w 270"/>
                  <a:gd name="T13" fmla="*/ 539 h 1228"/>
                  <a:gd name="T14" fmla="*/ 247 w 270"/>
                  <a:gd name="T15" fmla="*/ 653 h 1228"/>
                  <a:gd name="T16" fmla="*/ 233 w 270"/>
                  <a:gd name="T17" fmla="*/ 711 h 1228"/>
                  <a:gd name="T18" fmla="*/ 218 w 270"/>
                  <a:gd name="T19" fmla="*/ 723 h 1228"/>
                  <a:gd name="T20" fmla="*/ 208 w 270"/>
                  <a:gd name="T21" fmla="*/ 737 h 1228"/>
                  <a:gd name="T22" fmla="*/ 202 w 270"/>
                  <a:gd name="T23" fmla="*/ 755 h 1228"/>
                  <a:gd name="T24" fmla="*/ 200 w 270"/>
                  <a:gd name="T25" fmla="*/ 771 h 1228"/>
                  <a:gd name="T26" fmla="*/ 204 w 270"/>
                  <a:gd name="T27" fmla="*/ 791 h 1228"/>
                  <a:gd name="T28" fmla="*/ 212 w 270"/>
                  <a:gd name="T29" fmla="*/ 807 h 1228"/>
                  <a:gd name="T30" fmla="*/ 225 w 270"/>
                  <a:gd name="T31" fmla="*/ 823 h 1228"/>
                  <a:gd name="T32" fmla="*/ 231 w 270"/>
                  <a:gd name="T33" fmla="*/ 866 h 1228"/>
                  <a:gd name="T34" fmla="*/ 228 w 270"/>
                  <a:gd name="T35" fmla="*/ 940 h 1228"/>
                  <a:gd name="T36" fmla="*/ 223 w 270"/>
                  <a:gd name="T37" fmla="*/ 1022 h 1228"/>
                  <a:gd name="T38" fmla="*/ 218 w 270"/>
                  <a:gd name="T39" fmla="*/ 1098 h 1228"/>
                  <a:gd name="T40" fmla="*/ 194 w 270"/>
                  <a:gd name="T41" fmla="*/ 1148 h 1228"/>
                  <a:gd name="T42" fmla="*/ 145 w 270"/>
                  <a:gd name="T43" fmla="*/ 1173 h 1228"/>
                  <a:gd name="T44" fmla="*/ 93 w 270"/>
                  <a:gd name="T45" fmla="*/ 1196 h 1228"/>
                  <a:gd name="T46" fmla="*/ 39 w 270"/>
                  <a:gd name="T47" fmla="*/ 1217 h 1228"/>
                  <a:gd name="T48" fmla="*/ 26 w 270"/>
                  <a:gd name="T49" fmla="*/ 1153 h 1228"/>
                  <a:gd name="T50" fmla="*/ 51 w 270"/>
                  <a:gd name="T51" fmla="*/ 999 h 1228"/>
                  <a:gd name="T52" fmla="*/ 67 w 270"/>
                  <a:gd name="T53" fmla="*/ 840 h 1228"/>
                  <a:gd name="T54" fmla="*/ 77 w 270"/>
                  <a:gd name="T55" fmla="*/ 679 h 1228"/>
                  <a:gd name="T56" fmla="*/ 78 w 270"/>
                  <a:gd name="T57" fmla="*/ 580 h 1228"/>
                  <a:gd name="T58" fmla="*/ 78 w 270"/>
                  <a:gd name="T59" fmla="*/ 560 h 1228"/>
                  <a:gd name="T60" fmla="*/ 78 w 270"/>
                  <a:gd name="T61" fmla="*/ 549 h 1228"/>
                  <a:gd name="T62" fmla="*/ 78 w 270"/>
                  <a:gd name="T63" fmla="*/ 529 h 1228"/>
                  <a:gd name="T64" fmla="*/ 69 w 270"/>
                  <a:gd name="T65" fmla="*/ 511 h 1228"/>
                  <a:gd name="T66" fmla="*/ 51 w 270"/>
                  <a:gd name="T67" fmla="*/ 507 h 1228"/>
                  <a:gd name="T68" fmla="*/ 36 w 270"/>
                  <a:gd name="T69" fmla="*/ 498 h 1228"/>
                  <a:gd name="T70" fmla="*/ 25 w 270"/>
                  <a:gd name="T71" fmla="*/ 485 h 1228"/>
                  <a:gd name="T72" fmla="*/ 10 w 270"/>
                  <a:gd name="T73" fmla="*/ 464 h 1228"/>
                  <a:gd name="T74" fmla="*/ 0 w 270"/>
                  <a:gd name="T75" fmla="*/ 429 h 1228"/>
                  <a:gd name="T76" fmla="*/ 0 w 270"/>
                  <a:gd name="T77" fmla="*/ 390 h 1228"/>
                  <a:gd name="T78" fmla="*/ 10 w 270"/>
                  <a:gd name="T79" fmla="*/ 354 h 1228"/>
                  <a:gd name="T80" fmla="*/ 22 w 270"/>
                  <a:gd name="T81" fmla="*/ 331 h 1228"/>
                  <a:gd name="T82" fmla="*/ 33 w 270"/>
                  <a:gd name="T83" fmla="*/ 318 h 1228"/>
                  <a:gd name="T84" fmla="*/ 46 w 270"/>
                  <a:gd name="T85" fmla="*/ 308 h 1228"/>
                  <a:gd name="T86" fmla="*/ 61 w 270"/>
                  <a:gd name="T87" fmla="*/ 303 h 1228"/>
                  <a:gd name="T88" fmla="*/ 65 w 270"/>
                  <a:gd name="T89" fmla="*/ 263 h 1228"/>
                  <a:gd name="T90" fmla="*/ 56 w 270"/>
                  <a:gd name="T91" fmla="*/ 185 h 1228"/>
                  <a:gd name="T92" fmla="*/ 44 w 270"/>
                  <a:gd name="T93" fmla="*/ 107 h 1228"/>
                  <a:gd name="T94" fmla="*/ 31 w 270"/>
                  <a:gd name="T95" fmla="*/ 34 h 122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70"/>
                  <a:gd name="T145" fmla="*/ 0 h 1228"/>
                  <a:gd name="T146" fmla="*/ 270 w 270"/>
                  <a:gd name="T147" fmla="*/ 1228 h 122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70" h="1228">
                    <a:moveTo>
                      <a:pt x="25" y="0"/>
                    </a:moveTo>
                    <a:lnTo>
                      <a:pt x="62" y="27"/>
                    </a:lnTo>
                    <a:lnTo>
                      <a:pt x="91" y="52"/>
                    </a:lnTo>
                    <a:lnTo>
                      <a:pt x="116" y="73"/>
                    </a:lnTo>
                    <a:lnTo>
                      <a:pt x="137" y="95"/>
                    </a:lnTo>
                    <a:lnTo>
                      <a:pt x="161" y="121"/>
                    </a:lnTo>
                    <a:lnTo>
                      <a:pt x="189" y="152"/>
                    </a:lnTo>
                    <a:lnTo>
                      <a:pt x="223" y="191"/>
                    </a:lnTo>
                    <a:lnTo>
                      <a:pt x="269" y="242"/>
                    </a:lnTo>
                    <a:lnTo>
                      <a:pt x="269" y="300"/>
                    </a:lnTo>
                    <a:lnTo>
                      <a:pt x="267" y="360"/>
                    </a:lnTo>
                    <a:lnTo>
                      <a:pt x="264" y="420"/>
                    </a:lnTo>
                    <a:lnTo>
                      <a:pt x="262" y="479"/>
                    </a:lnTo>
                    <a:lnTo>
                      <a:pt x="257" y="539"/>
                    </a:lnTo>
                    <a:lnTo>
                      <a:pt x="254" y="598"/>
                    </a:lnTo>
                    <a:lnTo>
                      <a:pt x="247" y="653"/>
                    </a:lnTo>
                    <a:lnTo>
                      <a:pt x="241" y="706"/>
                    </a:lnTo>
                    <a:lnTo>
                      <a:pt x="233" y="711"/>
                    </a:lnTo>
                    <a:lnTo>
                      <a:pt x="226" y="716"/>
                    </a:lnTo>
                    <a:lnTo>
                      <a:pt x="218" y="723"/>
                    </a:lnTo>
                    <a:lnTo>
                      <a:pt x="213" y="731"/>
                    </a:lnTo>
                    <a:lnTo>
                      <a:pt x="208" y="737"/>
                    </a:lnTo>
                    <a:lnTo>
                      <a:pt x="205" y="745"/>
                    </a:lnTo>
                    <a:lnTo>
                      <a:pt x="202" y="755"/>
                    </a:lnTo>
                    <a:lnTo>
                      <a:pt x="202" y="763"/>
                    </a:lnTo>
                    <a:lnTo>
                      <a:pt x="200" y="771"/>
                    </a:lnTo>
                    <a:lnTo>
                      <a:pt x="202" y="781"/>
                    </a:lnTo>
                    <a:lnTo>
                      <a:pt x="204" y="791"/>
                    </a:lnTo>
                    <a:lnTo>
                      <a:pt x="207" y="799"/>
                    </a:lnTo>
                    <a:lnTo>
                      <a:pt x="212" y="807"/>
                    </a:lnTo>
                    <a:lnTo>
                      <a:pt x="217" y="815"/>
                    </a:lnTo>
                    <a:lnTo>
                      <a:pt x="225" y="823"/>
                    </a:lnTo>
                    <a:lnTo>
                      <a:pt x="233" y="832"/>
                    </a:lnTo>
                    <a:lnTo>
                      <a:pt x="231" y="866"/>
                    </a:lnTo>
                    <a:lnTo>
                      <a:pt x="230" y="901"/>
                    </a:lnTo>
                    <a:lnTo>
                      <a:pt x="228" y="940"/>
                    </a:lnTo>
                    <a:lnTo>
                      <a:pt x="225" y="981"/>
                    </a:lnTo>
                    <a:lnTo>
                      <a:pt x="223" y="1022"/>
                    </a:lnTo>
                    <a:lnTo>
                      <a:pt x="220" y="1061"/>
                    </a:lnTo>
                    <a:lnTo>
                      <a:pt x="218" y="1098"/>
                    </a:lnTo>
                    <a:lnTo>
                      <a:pt x="218" y="1134"/>
                    </a:lnTo>
                    <a:lnTo>
                      <a:pt x="194" y="1148"/>
                    </a:lnTo>
                    <a:lnTo>
                      <a:pt x="169" y="1160"/>
                    </a:lnTo>
                    <a:lnTo>
                      <a:pt x="145" y="1173"/>
                    </a:lnTo>
                    <a:lnTo>
                      <a:pt x="119" y="1184"/>
                    </a:lnTo>
                    <a:lnTo>
                      <a:pt x="93" y="1196"/>
                    </a:lnTo>
                    <a:lnTo>
                      <a:pt x="67" y="1207"/>
                    </a:lnTo>
                    <a:lnTo>
                      <a:pt x="39" y="1217"/>
                    </a:lnTo>
                    <a:lnTo>
                      <a:pt x="12" y="1227"/>
                    </a:lnTo>
                    <a:lnTo>
                      <a:pt x="26" y="1153"/>
                    </a:lnTo>
                    <a:lnTo>
                      <a:pt x="39" y="1077"/>
                    </a:lnTo>
                    <a:lnTo>
                      <a:pt x="51" y="999"/>
                    </a:lnTo>
                    <a:lnTo>
                      <a:pt x="61" y="921"/>
                    </a:lnTo>
                    <a:lnTo>
                      <a:pt x="67" y="840"/>
                    </a:lnTo>
                    <a:lnTo>
                      <a:pt x="72" y="760"/>
                    </a:lnTo>
                    <a:lnTo>
                      <a:pt x="77" y="679"/>
                    </a:lnTo>
                    <a:lnTo>
                      <a:pt x="78" y="598"/>
                    </a:lnTo>
                    <a:lnTo>
                      <a:pt x="78" y="580"/>
                    </a:lnTo>
                    <a:lnTo>
                      <a:pt x="78" y="568"/>
                    </a:lnTo>
                    <a:lnTo>
                      <a:pt x="78" y="560"/>
                    </a:lnTo>
                    <a:lnTo>
                      <a:pt x="78" y="554"/>
                    </a:lnTo>
                    <a:lnTo>
                      <a:pt x="78" y="549"/>
                    </a:lnTo>
                    <a:lnTo>
                      <a:pt x="78" y="541"/>
                    </a:lnTo>
                    <a:lnTo>
                      <a:pt x="78" y="529"/>
                    </a:lnTo>
                    <a:lnTo>
                      <a:pt x="78" y="513"/>
                    </a:lnTo>
                    <a:lnTo>
                      <a:pt x="69" y="511"/>
                    </a:lnTo>
                    <a:lnTo>
                      <a:pt x="59" y="510"/>
                    </a:lnTo>
                    <a:lnTo>
                      <a:pt x="51" y="507"/>
                    </a:lnTo>
                    <a:lnTo>
                      <a:pt x="44" y="503"/>
                    </a:lnTo>
                    <a:lnTo>
                      <a:pt x="36" y="498"/>
                    </a:lnTo>
                    <a:lnTo>
                      <a:pt x="30" y="492"/>
                    </a:lnTo>
                    <a:lnTo>
                      <a:pt x="25" y="485"/>
                    </a:lnTo>
                    <a:lnTo>
                      <a:pt x="20" y="479"/>
                    </a:lnTo>
                    <a:lnTo>
                      <a:pt x="10" y="464"/>
                    </a:lnTo>
                    <a:lnTo>
                      <a:pt x="5" y="446"/>
                    </a:lnTo>
                    <a:lnTo>
                      <a:pt x="0" y="429"/>
                    </a:lnTo>
                    <a:lnTo>
                      <a:pt x="0" y="409"/>
                    </a:lnTo>
                    <a:lnTo>
                      <a:pt x="0" y="390"/>
                    </a:lnTo>
                    <a:lnTo>
                      <a:pt x="4" y="372"/>
                    </a:lnTo>
                    <a:lnTo>
                      <a:pt x="10" y="354"/>
                    </a:lnTo>
                    <a:lnTo>
                      <a:pt x="17" y="338"/>
                    </a:lnTo>
                    <a:lnTo>
                      <a:pt x="22" y="331"/>
                    </a:lnTo>
                    <a:lnTo>
                      <a:pt x="26" y="325"/>
                    </a:lnTo>
                    <a:lnTo>
                      <a:pt x="33" y="318"/>
                    </a:lnTo>
                    <a:lnTo>
                      <a:pt x="39" y="313"/>
                    </a:lnTo>
                    <a:lnTo>
                      <a:pt x="46" y="308"/>
                    </a:lnTo>
                    <a:lnTo>
                      <a:pt x="52" y="305"/>
                    </a:lnTo>
                    <a:lnTo>
                      <a:pt x="61" y="303"/>
                    </a:lnTo>
                    <a:lnTo>
                      <a:pt x="69" y="302"/>
                    </a:lnTo>
                    <a:lnTo>
                      <a:pt x="65" y="263"/>
                    </a:lnTo>
                    <a:lnTo>
                      <a:pt x="61" y="224"/>
                    </a:lnTo>
                    <a:lnTo>
                      <a:pt x="56" y="185"/>
                    </a:lnTo>
                    <a:lnTo>
                      <a:pt x="51" y="146"/>
                    </a:lnTo>
                    <a:lnTo>
                      <a:pt x="44" y="107"/>
                    </a:lnTo>
                    <a:lnTo>
                      <a:pt x="38" y="69"/>
                    </a:lnTo>
                    <a:lnTo>
                      <a:pt x="31" y="34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C9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46"/>
              <p:cNvSpPr>
                <a:spLocks/>
              </p:cNvSpPr>
              <p:nvPr/>
            </p:nvSpPr>
            <p:spPr bwMode="auto">
              <a:xfrm>
                <a:off x="3684" y="1542"/>
                <a:ext cx="270" cy="1228"/>
              </a:xfrm>
              <a:custGeom>
                <a:avLst/>
                <a:gdLst>
                  <a:gd name="T0" fmla="*/ 62 w 270"/>
                  <a:gd name="T1" fmla="*/ 27 h 1228"/>
                  <a:gd name="T2" fmla="*/ 116 w 270"/>
                  <a:gd name="T3" fmla="*/ 73 h 1228"/>
                  <a:gd name="T4" fmla="*/ 161 w 270"/>
                  <a:gd name="T5" fmla="*/ 121 h 1228"/>
                  <a:gd name="T6" fmla="*/ 223 w 270"/>
                  <a:gd name="T7" fmla="*/ 191 h 1228"/>
                  <a:gd name="T8" fmla="*/ 269 w 270"/>
                  <a:gd name="T9" fmla="*/ 300 h 1228"/>
                  <a:gd name="T10" fmla="*/ 264 w 270"/>
                  <a:gd name="T11" fmla="*/ 420 h 1228"/>
                  <a:gd name="T12" fmla="*/ 257 w 270"/>
                  <a:gd name="T13" fmla="*/ 539 h 1228"/>
                  <a:gd name="T14" fmla="*/ 247 w 270"/>
                  <a:gd name="T15" fmla="*/ 653 h 1228"/>
                  <a:gd name="T16" fmla="*/ 233 w 270"/>
                  <a:gd name="T17" fmla="*/ 711 h 1228"/>
                  <a:gd name="T18" fmla="*/ 218 w 270"/>
                  <a:gd name="T19" fmla="*/ 723 h 1228"/>
                  <a:gd name="T20" fmla="*/ 208 w 270"/>
                  <a:gd name="T21" fmla="*/ 737 h 1228"/>
                  <a:gd name="T22" fmla="*/ 202 w 270"/>
                  <a:gd name="T23" fmla="*/ 755 h 1228"/>
                  <a:gd name="T24" fmla="*/ 200 w 270"/>
                  <a:gd name="T25" fmla="*/ 771 h 1228"/>
                  <a:gd name="T26" fmla="*/ 204 w 270"/>
                  <a:gd name="T27" fmla="*/ 791 h 1228"/>
                  <a:gd name="T28" fmla="*/ 212 w 270"/>
                  <a:gd name="T29" fmla="*/ 807 h 1228"/>
                  <a:gd name="T30" fmla="*/ 225 w 270"/>
                  <a:gd name="T31" fmla="*/ 823 h 1228"/>
                  <a:gd name="T32" fmla="*/ 231 w 270"/>
                  <a:gd name="T33" fmla="*/ 866 h 1228"/>
                  <a:gd name="T34" fmla="*/ 228 w 270"/>
                  <a:gd name="T35" fmla="*/ 940 h 1228"/>
                  <a:gd name="T36" fmla="*/ 223 w 270"/>
                  <a:gd name="T37" fmla="*/ 1022 h 1228"/>
                  <a:gd name="T38" fmla="*/ 218 w 270"/>
                  <a:gd name="T39" fmla="*/ 1098 h 1228"/>
                  <a:gd name="T40" fmla="*/ 194 w 270"/>
                  <a:gd name="T41" fmla="*/ 1148 h 1228"/>
                  <a:gd name="T42" fmla="*/ 145 w 270"/>
                  <a:gd name="T43" fmla="*/ 1173 h 1228"/>
                  <a:gd name="T44" fmla="*/ 93 w 270"/>
                  <a:gd name="T45" fmla="*/ 1196 h 1228"/>
                  <a:gd name="T46" fmla="*/ 39 w 270"/>
                  <a:gd name="T47" fmla="*/ 1217 h 1228"/>
                  <a:gd name="T48" fmla="*/ 26 w 270"/>
                  <a:gd name="T49" fmla="*/ 1153 h 1228"/>
                  <a:gd name="T50" fmla="*/ 51 w 270"/>
                  <a:gd name="T51" fmla="*/ 999 h 1228"/>
                  <a:gd name="T52" fmla="*/ 67 w 270"/>
                  <a:gd name="T53" fmla="*/ 840 h 1228"/>
                  <a:gd name="T54" fmla="*/ 77 w 270"/>
                  <a:gd name="T55" fmla="*/ 679 h 1228"/>
                  <a:gd name="T56" fmla="*/ 78 w 270"/>
                  <a:gd name="T57" fmla="*/ 580 h 1228"/>
                  <a:gd name="T58" fmla="*/ 78 w 270"/>
                  <a:gd name="T59" fmla="*/ 560 h 1228"/>
                  <a:gd name="T60" fmla="*/ 78 w 270"/>
                  <a:gd name="T61" fmla="*/ 549 h 1228"/>
                  <a:gd name="T62" fmla="*/ 78 w 270"/>
                  <a:gd name="T63" fmla="*/ 529 h 1228"/>
                  <a:gd name="T64" fmla="*/ 69 w 270"/>
                  <a:gd name="T65" fmla="*/ 511 h 1228"/>
                  <a:gd name="T66" fmla="*/ 51 w 270"/>
                  <a:gd name="T67" fmla="*/ 507 h 1228"/>
                  <a:gd name="T68" fmla="*/ 36 w 270"/>
                  <a:gd name="T69" fmla="*/ 498 h 1228"/>
                  <a:gd name="T70" fmla="*/ 25 w 270"/>
                  <a:gd name="T71" fmla="*/ 485 h 1228"/>
                  <a:gd name="T72" fmla="*/ 10 w 270"/>
                  <a:gd name="T73" fmla="*/ 464 h 1228"/>
                  <a:gd name="T74" fmla="*/ 0 w 270"/>
                  <a:gd name="T75" fmla="*/ 429 h 1228"/>
                  <a:gd name="T76" fmla="*/ 0 w 270"/>
                  <a:gd name="T77" fmla="*/ 390 h 1228"/>
                  <a:gd name="T78" fmla="*/ 10 w 270"/>
                  <a:gd name="T79" fmla="*/ 354 h 1228"/>
                  <a:gd name="T80" fmla="*/ 22 w 270"/>
                  <a:gd name="T81" fmla="*/ 331 h 1228"/>
                  <a:gd name="T82" fmla="*/ 33 w 270"/>
                  <a:gd name="T83" fmla="*/ 318 h 1228"/>
                  <a:gd name="T84" fmla="*/ 46 w 270"/>
                  <a:gd name="T85" fmla="*/ 308 h 1228"/>
                  <a:gd name="T86" fmla="*/ 61 w 270"/>
                  <a:gd name="T87" fmla="*/ 303 h 1228"/>
                  <a:gd name="T88" fmla="*/ 65 w 270"/>
                  <a:gd name="T89" fmla="*/ 263 h 1228"/>
                  <a:gd name="T90" fmla="*/ 56 w 270"/>
                  <a:gd name="T91" fmla="*/ 185 h 1228"/>
                  <a:gd name="T92" fmla="*/ 44 w 270"/>
                  <a:gd name="T93" fmla="*/ 107 h 1228"/>
                  <a:gd name="T94" fmla="*/ 31 w 270"/>
                  <a:gd name="T95" fmla="*/ 34 h 122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70"/>
                  <a:gd name="T145" fmla="*/ 0 h 1228"/>
                  <a:gd name="T146" fmla="*/ 270 w 270"/>
                  <a:gd name="T147" fmla="*/ 1228 h 122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70" h="1228">
                    <a:moveTo>
                      <a:pt x="25" y="0"/>
                    </a:moveTo>
                    <a:lnTo>
                      <a:pt x="62" y="27"/>
                    </a:lnTo>
                    <a:lnTo>
                      <a:pt x="91" y="52"/>
                    </a:lnTo>
                    <a:lnTo>
                      <a:pt x="116" y="73"/>
                    </a:lnTo>
                    <a:lnTo>
                      <a:pt x="137" y="95"/>
                    </a:lnTo>
                    <a:lnTo>
                      <a:pt x="161" y="121"/>
                    </a:lnTo>
                    <a:lnTo>
                      <a:pt x="189" y="152"/>
                    </a:lnTo>
                    <a:lnTo>
                      <a:pt x="223" y="191"/>
                    </a:lnTo>
                    <a:lnTo>
                      <a:pt x="269" y="242"/>
                    </a:lnTo>
                    <a:lnTo>
                      <a:pt x="269" y="300"/>
                    </a:lnTo>
                    <a:lnTo>
                      <a:pt x="267" y="360"/>
                    </a:lnTo>
                    <a:lnTo>
                      <a:pt x="264" y="420"/>
                    </a:lnTo>
                    <a:lnTo>
                      <a:pt x="262" y="479"/>
                    </a:lnTo>
                    <a:lnTo>
                      <a:pt x="257" y="539"/>
                    </a:lnTo>
                    <a:lnTo>
                      <a:pt x="254" y="598"/>
                    </a:lnTo>
                    <a:lnTo>
                      <a:pt x="247" y="653"/>
                    </a:lnTo>
                    <a:lnTo>
                      <a:pt x="241" y="706"/>
                    </a:lnTo>
                    <a:lnTo>
                      <a:pt x="233" y="711"/>
                    </a:lnTo>
                    <a:lnTo>
                      <a:pt x="226" y="716"/>
                    </a:lnTo>
                    <a:lnTo>
                      <a:pt x="218" y="723"/>
                    </a:lnTo>
                    <a:lnTo>
                      <a:pt x="213" y="731"/>
                    </a:lnTo>
                    <a:lnTo>
                      <a:pt x="208" y="737"/>
                    </a:lnTo>
                    <a:lnTo>
                      <a:pt x="205" y="745"/>
                    </a:lnTo>
                    <a:lnTo>
                      <a:pt x="202" y="755"/>
                    </a:lnTo>
                    <a:lnTo>
                      <a:pt x="202" y="763"/>
                    </a:lnTo>
                    <a:lnTo>
                      <a:pt x="200" y="771"/>
                    </a:lnTo>
                    <a:lnTo>
                      <a:pt x="202" y="781"/>
                    </a:lnTo>
                    <a:lnTo>
                      <a:pt x="204" y="791"/>
                    </a:lnTo>
                    <a:lnTo>
                      <a:pt x="207" y="799"/>
                    </a:lnTo>
                    <a:lnTo>
                      <a:pt x="212" y="807"/>
                    </a:lnTo>
                    <a:lnTo>
                      <a:pt x="217" y="815"/>
                    </a:lnTo>
                    <a:lnTo>
                      <a:pt x="225" y="823"/>
                    </a:lnTo>
                    <a:lnTo>
                      <a:pt x="233" y="832"/>
                    </a:lnTo>
                    <a:lnTo>
                      <a:pt x="231" y="866"/>
                    </a:lnTo>
                    <a:lnTo>
                      <a:pt x="230" y="901"/>
                    </a:lnTo>
                    <a:lnTo>
                      <a:pt x="228" y="940"/>
                    </a:lnTo>
                    <a:lnTo>
                      <a:pt x="225" y="981"/>
                    </a:lnTo>
                    <a:lnTo>
                      <a:pt x="223" y="1022"/>
                    </a:lnTo>
                    <a:lnTo>
                      <a:pt x="220" y="1061"/>
                    </a:lnTo>
                    <a:lnTo>
                      <a:pt x="218" y="1098"/>
                    </a:lnTo>
                    <a:lnTo>
                      <a:pt x="218" y="1134"/>
                    </a:lnTo>
                    <a:lnTo>
                      <a:pt x="194" y="1148"/>
                    </a:lnTo>
                    <a:lnTo>
                      <a:pt x="169" y="1160"/>
                    </a:lnTo>
                    <a:lnTo>
                      <a:pt x="145" y="1173"/>
                    </a:lnTo>
                    <a:lnTo>
                      <a:pt x="119" y="1184"/>
                    </a:lnTo>
                    <a:lnTo>
                      <a:pt x="93" y="1196"/>
                    </a:lnTo>
                    <a:lnTo>
                      <a:pt x="67" y="1207"/>
                    </a:lnTo>
                    <a:lnTo>
                      <a:pt x="39" y="1217"/>
                    </a:lnTo>
                    <a:lnTo>
                      <a:pt x="12" y="1227"/>
                    </a:lnTo>
                    <a:lnTo>
                      <a:pt x="26" y="1153"/>
                    </a:lnTo>
                    <a:lnTo>
                      <a:pt x="39" y="1077"/>
                    </a:lnTo>
                    <a:lnTo>
                      <a:pt x="51" y="999"/>
                    </a:lnTo>
                    <a:lnTo>
                      <a:pt x="61" y="921"/>
                    </a:lnTo>
                    <a:lnTo>
                      <a:pt x="67" y="840"/>
                    </a:lnTo>
                    <a:lnTo>
                      <a:pt x="72" y="760"/>
                    </a:lnTo>
                    <a:lnTo>
                      <a:pt x="77" y="679"/>
                    </a:lnTo>
                    <a:lnTo>
                      <a:pt x="78" y="598"/>
                    </a:lnTo>
                    <a:lnTo>
                      <a:pt x="78" y="580"/>
                    </a:lnTo>
                    <a:lnTo>
                      <a:pt x="78" y="568"/>
                    </a:lnTo>
                    <a:lnTo>
                      <a:pt x="78" y="560"/>
                    </a:lnTo>
                    <a:lnTo>
                      <a:pt x="78" y="554"/>
                    </a:lnTo>
                    <a:lnTo>
                      <a:pt x="78" y="549"/>
                    </a:lnTo>
                    <a:lnTo>
                      <a:pt x="78" y="541"/>
                    </a:lnTo>
                    <a:lnTo>
                      <a:pt x="78" y="529"/>
                    </a:lnTo>
                    <a:lnTo>
                      <a:pt x="78" y="513"/>
                    </a:lnTo>
                    <a:lnTo>
                      <a:pt x="69" y="511"/>
                    </a:lnTo>
                    <a:lnTo>
                      <a:pt x="59" y="510"/>
                    </a:lnTo>
                    <a:lnTo>
                      <a:pt x="51" y="507"/>
                    </a:lnTo>
                    <a:lnTo>
                      <a:pt x="44" y="503"/>
                    </a:lnTo>
                    <a:lnTo>
                      <a:pt x="36" y="498"/>
                    </a:lnTo>
                    <a:lnTo>
                      <a:pt x="30" y="492"/>
                    </a:lnTo>
                    <a:lnTo>
                      <a:pt x="25" y="485"/>
                    </a:lnTo>
                    <a:lnTo>
                      <a:pt x="20" y="479"/>
                    </a:lnTo>
                    <a:lnTo>
                      <a:pt x="10" y="464"/>
                    </a:lnTo>
                    <a:lnTo>
                      <a:pt x="5" y="446"/>
                    </a:lnTo>
                    <a:lnTo>
                      <a:pt x="0" y="429"/>
                    </a:lnTo>
                    <a:lnTo>
                      <a:pt x="0" y="409"/>
                    </a:lnTo>
                    <a:lnTo>
                      <a:pt x="0" y="390"/>
                    </a:lnTo>
                    <a:lnTo>
                      <a:pt x="4" y="372"/>
                    </a:lnTo>
                    <a:lnTo>
                      <a:pt x="10" y="354"/>
                    </a:lnTo>
                    <a:lnTo>
                      <a:pt x="17" y="338"/>
                    </a:lnTo>
                    <a:lnTo>
                      <a:pt x="22" y="331"/>
                    </a:lnTo>
                    <a:lnTo>
                      <a:pt x="26" y="325"/>
                    </a:lnTo>
                    <a:lnTo>
                      <a:pt x="33" y="318"/>
                    </a:lnTo>
                    <a:lnTo>
                      <a:pt x="39" y="313"/>
                    </a:lnTo>
                    <a:lnTo>
                      <a:pt x="46" y="308"/>
                    </a:lnTo>
                    <a:lnTo>
                      <a:pt x="52" y="305"/>
                    </a:lnTo>
                    <a:lnTo>
                      <a:pt x="61" y="303"/>
                    </a:lnTo>
                    <a:lnTo>
                      <a:pt x="69" y="302"/>
                    </a:lnTo>
                    <a:lnTo>
                      <a:pt x="65" y="263"/>
                    </a:lnTo>
                    <a:lnTo>
                      <a:pt x="61" y="224"/>
                    </a:lnTo>
                    <a:lnTo>
                      <a:pt x="56" y="185"/>
                    </a:lnTo>
                    <a:lnTo>
                      <a:pt x="51" y="146"/>
                    </a:lnTo>
                    <a:lnTo>
                      <a:pt x="44" y="107"/>
                    </a:lnTo>
                    <a:lnTo>
                      <a:pt x="38" y="69"/>
                    </a:lnTo>
                    <a:lnTo>
                      <a:pt x="31" y="34"/>
                    </a:lnTo>
                    <a:lnTo>
                      <a:pt x="25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47"/>
              <p:cNvSpPr>
                <a:spLocks/>
              </p:cNvSpPr>
              <p:nvPr/>
            </p:nvSpPr>
            <p:spPr bwMode="auto">
              <a:xfrm>
                <a:off x="3224" y="1745"/>
                <a:ext cx="370" cy="821"/>
              </a:xfrm>
              <a:custGeom>
                <a:avLst/>
                <a:gdLst>
                  <a:gd name="T0" fmla="*/ 288 w 370"/>
                  <a:gd name="T1" fmla="*/ 437 h 821"/>
                  <a:gd name="T2" fmla="*/ 265 w 370"/>
                  <a:gd name="T3" fmla="*/ 451 h 821"/>
                  <a:gd name="T4" fmla="*/ 241 w 370"/>
                  <a:gd name="T5" fmla="*/ 492 h 821"/>
                  <a:gd name="T6" fmla="*/ 236 w 370"/>
                  <a:gd name="T7" fmla="*/ 547 h 821"/>
                  <a:gd name="T8" fmla="*/ 256 w 370"/>
                  <a:gd name="T9" fmla="*/ 594 h 821"/>
                  <a:gd name="T10" fmla="*/ 282 w 370"/>
                  <a:gd name="T11" fmla="*/ 617 h 821"/>
                  <a:gd name="T12" fmla="*/ 303 w 370"/>
                  <a:gd name="T13" fmla="*/ 620 h 821"/>
                  <a:gd name="T14" fmla="*/ 322 w 370"/>
                  <a:gd name="T15" fmla="*/ 617 h 821"/>
                  <a:gd name="T16" fmla="*/ 348 w 370"/>
                  <a:gd name="T17" fmla="*/ 594 h 821"/>
                  <a:gd name="T18" fmla="*/ 368 w 370"/>
                  <a:gd name="T19" fmla="*/ 547 h 821"/>
                  <a:gd name="T20" fmla="*/ 363 w 370"/>
                  <a:gd name="T21" fmla="*/ 492 h 821"/>
                  <a:gd name="T22" fmla="*/ 338 w 370"/>
                  <a:gd name="T23" fmla="*/ 451 h 821"/>
                  <a:gd name="T24" fmla="*/ 316 w 370"/>
                  <a:gd name="T25" fmla="*/ 437 h 821"/>
                  <a:gd name="T26" fmla="*/ 65 w 370"/>
                  <a:gd name="T27" fmla="*/ 646 h 821"/>
                  <a:gd name="T28" fmla="*/ 48 w 370"/>
                  <a:gd name="T29" fmla="*/ 650 h 821"/>
                  <a:gd name="T30" fmla="*/ 22 w 370"/>
                  <a:gd name="T31" fmla="*/ 672 h 821"/>
                  <a:gd name="T32" fmla="*/ 5 w 370"/>
                  <a:gd name="T33" fmla="*/ 716 h 821"/>
                  <a:gd name="T34" fmla="*/ 9 w 370"/>
                  <a:gd name="T35" fmla="*/ 767 h 821"/>
                  <a:gd name="T36" fmla="*/ 31 w 370"/>
                  <a:gd name="T37" fmla="*/ 806 h 821"/>
                  <a:gd name="T38" fmla="*/ 54 w 370"/>
                  <a:gd name="T39" fmla="*/ 819 h 821"/>
                  <a:gd name="T40" fmla="*/ 72 w 370"/>
                  <a:gd name="T41" fmla="*/ 819 h 821"/>
                  <a:gd name="T42" fmla="*/ 90 w 370"/>
                  <a:gd name="T43" fmla="*/ 814 h 821"/>
                  <a:gd name="T44" fmla="*/ 117 w 370"/>
                  <a:gd name="T45" fmla="*/ 781 h 821"/>
                  <a:gd name="T46" fmla="*/ 129 w 370"/>
                  <a:gd name="T47" fmla="*/ 733 h 821"/>
                  <a:gd name="T48" fmla="*/ 117 w 370"/>
                  <a:gd name="T49" fmla="*/ 685 h 821"/>
                  <a:gd name="T50" fmla="*/ 90 w 370"/>
                  <a:gd name="T51" fmla="*/ 653 h 821"/>
                  <a:gd name="T52" fmla="*/ 72 w 370"/>
                  <a:gd name="T53" fmla="*/ 646 h 821"/>
                  <a:gd name="T54" fmla="*/ 41 w 370"/>
                  <a:gd name="T55" fmla="*/ 248 h 821"/>
                  <a:gd name="T56" fmla="*/ 15 w 370"/>
                  <a:gd name="T57" fmla="*/ 268 h 821"/>
                  <a:gd name="T58" fmla="*/ 2 w 370"/>
                  <a:gd name="T59" fmla="*/ 304 h 821"/>
                  <a:gd name="T60" fmla="*/ 5 w 370"/>
                  <a:gd name="T61" fmla="*/ 346 h 821"/>
                  <a:gd name="T62" fmla="*/ 23 w 370"/>
                  <a:gd name="T63" fmla="*/ 377 h 821"/>
                  <a:gd name="T64" fmla="*/ 52 w 370"/>
                  <a:gd name="T65" fmla="*/ 390 h 821"/>
                  <a:gd name="T66" fmla="*/ 80 w 370"/>
                  <a:gd name="T67" fmla="*/ 377 h 821"/>
                  <a:gd name="T68" fmla="*/ 100 w 370"/>
                  <a:gd name="T69" fmla="*/ 346 h 821"/>
                  <a:gd name="T70" fmla="*/ 103 w 370"/>
                  <a:gd name="T71" fmla="*/ 304 h 821"/>
                  <a:gd name="T72" fmla="*/ 88 w 370"/>
                  <a:gd name="T73" fmla="*/ 268 h 821"/>
                  <a:gd name="T74" fmla="*/ 62 w 370"/>
                  <a:gd name="T75" fmla="*/ 248 h 821"/>
                  <a:gd name="T76" fmla="*/ 262 w 370"/>
                  <a:gd name="T77" fmla="*/ 1 h 821"/>
                  <a:gd name="T78" fmla="*/ 241 w 370"/>
                  <a:gd name="T79" fmla="*/ 8 h 821"/>
                  <a:gd name="T80" fmla="*/ 223 w 370"/>
                  <a:gd name="T81" fmla="*/ 24 h 821"/>
                  <a:gd name="T82" fmla="*/ 200 w 370"/>
                  <a:gd name="T83" fmla="*/ 63 h 821"/>
                  <a:gd name="T84" fmla="*/ 197 w 370"/>
                  <a:gd name="T85" fmla="*/ 125 h 821"/>
                  <a:gd name="T86" fmla="*/ 217 w 370"/>
                  <a:gd name="T87" fmla="*/ 177 h 821"/>
                  <a:gd name="T88" fmla="*/ 234 w 370"/>
                  <a:gd name="T89" fmla="*/ 195 h 821"/>
                  <a:gd name="T90" fmla="*/ 254 w 370"/>
                  <a:gd name="T91" fmla="*/ 204 h 821"/>
                  <a:gd name="T92" fmla="*/ 277 w 370"/>
                  <a:gd name="T93" fmla="*/ 206 h 821"/>
                  <a:gd name="T94" fmla="*/ 298 w 370"/>
                  <a:gd name="T95" fmla="*/ 198 h 821"/>
                  <a:gd name="T96" fmla="*/ 316 w 370"/>
                  <a:gd name="T97" fmla="*/ 183 h 821"/>
                  <a:gd name="T98" fmla="*/ 338 w 370"/>
                  <a:gd name="T99" fmla="*/ 144 h 821"/>
                  <a:gd name="T100" fmla="*/ 342 w 370"/>
                  <a:gd name="T101" fmla="*/ 83 h 821"/>
                  <a:gd name="T102" fmla="*/ 322 w 370"/>
                  <a:gd name="T103" fmla="*/ 31 h 821"/>
                  <a:gd name="T104" fmla="*/ 304 w 370"/>
                  <a:gd name="T105" fmla="*/ 13 h 821"/>
                  <a:gd name="T106" fmla="*/ 285 w 370"/>
                  <a:gd name="T107" fmla="*/ 3 h 821"/>
                  <a:gd name="T108" fmla="*/ 303 w 370"/>
                  <a:gd name="T109" fmla="*/ 435 h 82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70"/>
                  <a:gd name="T166" fmla="*/ 0 h 821"/>
                  <a:gd name="T167" fmla="*/ 370 w 370"/>
                  <a:gd name="T168" fmla="*/ 821 h 82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70" h="821">
                    <a:moveTo>
                      <a:pt x="303" y="435"/>
                    </a:moveTo>
                    <a:lnTo>
                      <a:pt x="295" y="435"/>
                    </a:lnTo>
                    <a:lnTo>
                      <a:pt x="288" y="437"/>
                    </a:lnTo>
                    <a:lnTo>
                      <a:pt x="282" y="440"/>
                    </a:lnTo>
                    <a:lnTo>
                      <a:pt x="277" y="443"/>
                    </a:lnTo>
                    <a:lnTo>
                      <a:pt x="265" y="451"/>
                    </a:lnTo>
                    <a:lnTo>
                      <a:pt x="256" y="463"/>
                    </a:lnTo>
                    <a:lnTo>
                      <a:pt x="246" y="476"/>
                    </a:lnTo>
                    <a:lnTo>
                      <a:pt x="241" y="492"/>
                    </a:lnTo>
                    <a:lnTo>
                      <a:pt x="236" y="510"/>
                    </a:lnTo>
                    <a:lnTo>
                      <a:pt x="234" y="528"/>
                    </a:lnTo>
                    <a:lnTo>
                      <a:pt x="236" y="547"/>
                    </a:lnTo>
                    <a:lnTo>
                      <a:pt x="241" y="565"/>
                    </a:lnTo>
                    <a:lnTo>
                      <a:pt x="246" y="580"/>
                    </a:lnTo>
                    <a:lnTo>
                      <a:pt x="256" y="594"/>
                    </a:lnTo>
                    <a:lnTo>
                      <a:pt x="265" y="606"/>
                    </a:lnTo>
                    <a:lnTo>
                      <a:pt x="277" y="614"/>
                    </a:lnTo>
                    <a:lnTo>
                      <a:pt x="282" y="617"/>
                    </a:lnTo>
                    <a:lnTo>
                      <a:pt x="288" y="619"/>
                    </a:lnTo>
                    <a:lnTo>
                      <a:pt x="295" y="620"/>
                    </a:lnTo>
                    <a:lnTo>
                      <a:pt x="303" y="620"/>
                    </a:lnTo>
                    <a:lnTo>
                      <a:pt x="309" y="620"/>
                    </a:lnTo>
                    <a:lnTo>
                      <a:pt x="316" y="619"/>
                    </a:lnTo>
                    <a:lnTo>
                      <a:pt x="322" y="617"/>
                    </a:lnTo>
                    <a:lnTo>
                      <a:pt x="327" y="614"/>
                    </a:lnTo>
                    <a:lnTo>
                      <a:pt x="338" y="606"/>
                    </a:lnTo>
                    <a:lnTo>
                      <a:pt x="348" y="594"/>
                    </a:lnTo>
                    <a:lnTo>
                      <a:pt x="356" y="580"/>
                    </a:lnTo>
                    <a:lnTo>
                      <a:pt x="363" y="565"/>
                    </a:lnTo>
                    <a:lnTo>
                      <a:pt x="368" y="547"/>
                    </a:lnTo>
                    <a:lnTo>
                      <a:pt x="369" y="528"/>
                    </a:lnTo>
                    <a:lnTo>
                      <a:pt x="368" y="510"/>
                    </a:lnTo>
                    <a:lnTo>
                      <a:pt x="363" y="492"/>
                    </a:lnTo>
                    <a:lnTo>
                      <a:pt x="356" y="476"/>
                    </a:lnTo>
                    <a:lnTo>
                      <a:pt x="348" y="463"/>
                    </a:lnTo>
                    <a:lnTo>
                      <a:pt x="338" y="451"/>
                    </a:lnTo>
                    <a:lnTo>
                      <a:pt x="327" y="443"/>
                    </a:lnTo>
                    <a:lnTo>
                      <a:pt x="322" y="440"/>
                    </a:lnTo>
                    <a:lnTo>
                      <a:pt x="316" y="437"/>
                    </a:lnTo>
                    <a:lnTo>
                      <a:pt x="309" y="435"/>
                    </a:lnTo>
                    <a:lnTo>
                      <a:pt x="303" y="435"/>
                    </a:lnTo>
                    <a:lnTo>
                      <a:pt x="65" y="646"/>
                    </a:lnTo>
                    <a:lnTo>
                      <a:pt x="59" y="646"/>
                    </a:lnTo>
                    <a:lnTo>
                      <a:pt x="54" y="648"/>
                    </a:lnTo>
                    <a:lnTo>
                      <a:pt x="48" y="650"/>
                    </a:lnTo>
                    <a:lnTo>
                      <a:pt x="41" y="653"/>
                    </a:lnTo>
                    <a:lnTo>
                      <a:pt x="31" y="661"/>
                    </a:lnTo>
                    <a:lnTo>
                      <a:pt x="22" y="672"/>
                    </a:lnTo>
                    <a:lnTo>
                      <a:pt x="13" y="685"/>
                    </a:lnTo>
                    <a:lnTo>
                      <a:pt x="9" y="700"/>
                    </a:lnTo>
                    <a:lnTo>
                      <a:pt x="5" y="716"/>
                    </a:lnTo>
                    <a:lnTo>
                      <a:pt x="4" y="733"/>
                    </a:lnTo>
                    <a:lnTo>
                      <a:pt x="5" y="750"/>
                    </a:lnTo>
                    <a:lnTo>
                      <a:pt x="9" y="767"/>
                    </a:lnTo>
                    <a:lnTo>
                      <a:pt x="13" y="781"/>
                    </a:lnTo>
                    <a:lnTo>
                      <a:pt x="22" y="794"/>
                    </a:lnTo>
                    <a:lnTo>
                      <a:pt x="31" y="806"/>
                    </a:lnTo>
                    <a:lnTo>
                      <a:pt x="41" y="814"/>
                    </a:lnTo>
                    <a:lnTo>
                      <a:pt x="48" y="815"/>
                    </a:lnTo>
                    <a:lnTo>
                      <a:pt x="54" y="819"/>
                    </a:lnTo>
                    <a:lnTo>
                      <a:pt x="59" y="819"/>
                    </a:lnTo>
                    <a:lnTo>
                      <a:pt x="65" y="820"/>
                    </a:lnTo>
                    <a:lnTo>
                      <a:pt x="72" y="819"/>
                    </a:lnTo>
                    <a:lnTo>
                      <a:pt x="78" y="819"/>
                    </a:lnTo>
                    <a:lnTo>
                      <a:pt x="85" y="815"/>
                    </a:lnTo>
                    <a:lnTo>
                      <a:pt x="90" y="814"/>
                    </a:lnTo>
                    <a:lnTo>
                      <a:pt x="101" y="806"/>
                    </a:lnTo>
                    <a:lnTo>
                      <a:pt x="109" y="794"/>
                    </a:lnTo>
                    <a:lnTo>
                      <a:pt x="117" y="781"/>
                    </a:lnTo>
                    <a:lnTo>
                      <a:pt x="124" y="767"/>
                    </a:lnTo>
                    <a:lnTo>
                      <a:pt x="127" y="750"/>
                    </a:lnTo>
                    <a:lnTo>
                      <a:pt x="129" y="733"/>
                    </a:lnTo>
                    <a:lnTo>
                      <a:pt x="127" y="716"/>
                    </a:lnTo>
                    <a:lnTo>
                      <a:pt x="124" y="700"/>
                    </a:lnTo>
                    <a:lnTo>
                      <a:pt x="117" y="685"/>
                    </a:lnTo>
                    <a:lnTo>
                      <a:pt x="109" y="672"/>
                    </a:lnTo>
                    <a:lnTo>
                      <a:pt x="101" y="661"/>
                    </a:lnTo>
                    <a:lnTo>
                      <a:pt x="90" y="653"/>
                    </a:lnTo>
                    <a:lnTo>
                      <a:pt x="85" y="650"/>
                    </a:lnTo>
                    <a:lnTo>
                      <a:pt x="78" y="648"/>
                    </a:lnTo>
                    <a:lnTo>
                      <a:pt x="72" y="646"/>
                    </a:lnTo>
                    <a:lnTo>
                      <a:pt x="65" y="646"/>
                    </a:lnTo>
                    <a:lnTo>
                      <a:pt x="52" y="247"/>
                    </a:lnTo>
                    <a:lnTo>
                      <a:pt x="41" y="248"/>
                    </a:lnTo>
                    <a:lnTo>
                      <a:pt x="33" y="252"/>
                    </a:lnTo>
                    <a:lnTo>
                      <a:pt x="23" y="258"/>
                    </a:lnTo>
                    <a:lnTo>
                      <a:pt x="15" y="268"/>
                    </a:lnTo>
                    <a:lnTo>
                      <a:pt x="10" y="278"/>
                    </a:lnTo>
                    <a:lnTo>
                      <a:pt x="5" y="291"/>
                    </a:lnTo>
                    <a:lnTo>
                      <a:pt x="2" y="304"/>
                    </a:lnTo>
                    <a:lnTo>
                      <a:pt x="0" y="318"/>
                    </a:lnTo>
                    <a:lnTo>
                      <a:pt x="2" y="333"/>
                    </a:lnTo>
                    <a:lnTo>
                      <a:pt x="5" y="346"/>
                    </a:lnTo>
                    <a:lnTo>
                      <a:pt x="10" y="357"/>
                    </a:lnTo>
                    <a:lnTo>
                      <a:pt x="15" y="369"/>
                    </a:lnTo>
                    <a:lnTo>
                      <a:pt x="23" y="377"/>
                    </a:lnTo>
                    <a:lnTo>
                      <a:pt x="33" y="383"/>
                    </a:lnTo>
                    <a:lnTo>
                      <a:pt x="41" y="388"/>
                    </a:lnTo>
                    <a:lnTo>
                      <a:pt x="52" y="390"/>
                    </a:lnTo>
                    <a:lnTo>
                      <a:pt x="62" y="388"/>
                    </a:lnTo>
                    <a:lnTo>
                      <a:pt x="72" y="383"/>
                    </a:lnTo>
                    <a:lnTo>
                      <a:pt x="80" y="377"/>
                    </a:lnTo>
                    <a:lnTo>
                      <a:pt x="88" y="369"/>
                    </a:lnTo>
                    <a:lnTo>
                      <a:pt x="95" y="357"/>
                    </a:lnTo>
                    <a:lnTo>
                      <a:pt x="100" y="346"/>
                    </a:lnTo>
                    <a:lnTo>
                      <a:pt x="103" y="333"/>
                    </a:lnTo>
                    <a:lnTo>
                      <a:pt x="103" y="318"/>
                    </a:lnTo>
                    <a:lnTo>
                      <a:pt x="103" y="304"/>
                    </a:lnTo>
                    <a:lnTo>
                      <a:pt x="100" y="291"/>
                    </a:lnTo>
                    <a:lnTo>
                      <a:pt x="95" y="278"/>
                    </a:lnTo>
                    <a:lnTo>
                      <a:pt x="88" y="268"/>
                    </a:lnTo>
                    <a:lnTo>
                      <a:pt x="80" y="258"/>
                    </a:lnTo>
                    <a:lnTo>
                      <a:pt x="72" y="252"/>
                    </a:lnTo>
                    <a:lnTo>
                      <a:pt x="62" y="248"/>
                    </a:lnTo>
                    <a:lnTo>
                      <a:pt x="52" y="247"/>
                    </a:lnTo>
                    <a:lnTo>
                      <a:pt x="270" y="0"/>
                    </a:lnTo>
                    <a:lnTo>
                      <a:pt x="262" y="1"/>
                    </a:lnTo>
                    <a:lnTo>
                      <a:pt x="254" y="3"/>
                    </a:lnTo>
                    <a:lnTo>
                      <a:pt x="247" y="5"/>
                    </a:lnTo>
                    <a:lnTo>
                      <a:pt x="241" y="8"/>
                    </a:lnTo>
                    <a:lnTo>
                      <a:pt x="234" y="13"/>
                    </a:lnTo>
                    <a:lnTo>
                      <a:pt x="228" y="18"/>
                    </a:lnTo>
                    <a:lnTo>
                      <a:pt x="223" y="24"/>
                    </a:lnTo>
                    <a:lnTo>
                      <a:pt x="217" y="31"/>
                    </a:lnTo>
                    <a:lnTo>
                      <a:pt x="208" y="47"/>
                    </a:lnTo>
                    <a:lnTo>
                      <a:pt x="200" y="63"/>
                    </a:lnTo>
                    <a:lnTo>
                      <a:pt x="197" y="83"/>
                    </a:lnTo>
                    <a:lnTo>
                      <a:pt x="195" y="104"/>
                    </a:lnTo>
                    <a:lnTo>
                      <a:pt x="197" y="125"/>
                    </a:lnTo>
                    <a:lnTo>
                      <a:pt x="200" y="144"/>
                    </a:lnTo>
                    <a:lnTo>
                      <a:pt x="208" y="161"/>
                    </a:lnTo>
                    <a:lnTo>
                      <a:pt x="217" y="177"/>
                    </a:lnTo>
                    <a:lnTo>
                      <a:pt x="223" y="183"/>
                    </a:lnTo>
                    <a:lnTo>
                      <a:pt x="228" y="190"/>
                    </a:lnTo>
                    <a:lnTo>
                      <a:pt x="234" y="195"/>
                    </a:lnTo>
                    <a:lnTo>
                      <a:pt x="241" y="198"/>
                    </a:lnTo>
                    <a:lnTo>
                      <a:pt x="247" y="203"/>
                    </a:lnTo>
                    <a:lnTo>
                      <a:pt x="254" y="204"/>
                    </a:lnTo>
                    <a:lnTo>
                      <a:pt x="262" y="206"/>
                    </a:lnTo>
                    <a:lnTo>
                      <a:pt x="270" y="206"/>
                    </a:lnTo>
                    <a:lnTo>
                      <a:pt x="277" y="206"/>
                    </a:lnTo>
                    <a:lnTo>
                      <a:pt x="285" y="204"/>
                    </a:lnTo>
                    <a:lnTo>
                      <a:pt x="291" y="203"/>
                    </a:lnTo>
                    <a:lnTo>
                      <a:pt x="298" y="198"/>
                    </a:lnTo>
                    <a:lnTo>
                      <a:pt x="304" y="195"/>
                    </a:lnTo>
                    <a:lnTo>
                      <a:pt x="311" y="190"/>
                    </a:lnTo>
                    <a:lnTo>
                      <a:pt x="316" y="183"/>
                    </a:lnTo>
                    <a:lnTo>
                      <a:pt x="322" y="177"/>
                    </a:lnTo>
                    <a:lnTo>
                      <a:pt x="330" y="161"/>
                    </a:lnTo>
                    <a:lnTo>
                      <a:pt x="338" y="144"/>
                    </a:lnTo>
                    <a:lnTo>
                      <a:pt x="342" y="125"/>
                    </a:lnTo>
                    <a:lnTo>
                      <a:pt x="343" y="104"/>
                    </a:lnTo>
                    <a:lnTo>
                      <a:pt x="342" y="83"/>
                    </a:lnTo>
                    <a:lnTo>
                      <a:pt x="338" y="63"/>
                    </a:lnTo>
                    <a:lnTo>
                      <a:pt x="330" y="47"/>
                    </a:lnTo>
                    <a:lnTo>
                      <a:pt x="322" y="31"/>
                    </a:lnTo>
                    <a:lnTo>
                      <a:pt x="316" y="24"/>
                    </a:lnTo>
                    <a:lnTo>
                      <a:pt x="311" y="18"/>
                    </a:lnTo>
                    <a:lnTo>
                      <a:pt x="304" y="13"/>
                    </a:lnTo>
                    <a:lnTo>
                      <a:pt x="298" y="8"/>
                    </a:lnTo>
                    <a:lnTo>
                      <a:pt x="291" y="5"/>
                    </a:lnTo>
                    <a:lnTo>
                      <a:pt x="285" y="3"/>
                    </a:lnTo>
                    <a:lnTo>
                      <a:pt x="277" y="1"/>
                    </a:lnTo>
                    <a:lnTo>
                      <a:pt x="270" y="0"/>
                    </a:lnTo>
                    <a:lnTo>
                      <a:pt x="303" y="435"/>
                    </a:lnTo>
                  </a:path>
                </a:pathLst>
              </a:custGeom>
              <a:solidFill>
                <a:srgbClr val="CC9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48"/>
              <p:cNvSpPr>
                <a:spLocks/>
              </p:cNvSpPr>
              <p:nvPr/>
            </p:nvSpPr>
            <p:spPr bwMode="auto">
              <a:xfrm>
                <a:off x="3458" y="2180"/>
                <a:ext cx="136" cy="186"/>
              </a:xfrm>
              <a:custGeom>
                <a:avLst/>
                <a:gdLst>
                  <a:gd name="T0" fmla="*/ 69 w 136"/>
                  <a:gd name="T1" fmla="*/ 0 h 186"/>
                  <a:gd name="T2" fmla="*/ 61 w 136"/>
                  <a:gd name="T3" fmla="*/ 0 h 186"/>
                  <a:gd name="T4" fmla="*/ 54 w 136"/>
                  <a:gd name="T5" fmla="*/ 2 h 186"/>
                  <a:gd name="T6" fmla="*/ 48 w 136"/>
                  <a:gd name="T7" fmla="*/ 5 h 186"/>
                  <a:gd name="T8" fmla="*/ 43 w 136"/>
                  <a:gd name="T9" fmla="*/ 8 h 186"/>
                  <a:gd name="T10" fmla="*/ 31 w 136"/>
                  <a:gd name="T11" fmla="*/ 16 h 186"/>
                  <a:gd name="T12" fmla="*/ 22 w 136"/>
                  <a:gd name="T13" fmla="*/ 28 h 186"/>
                  <a:gd name="T14" fmla="*/ 12 w 136"/>
                  <a:gd name="T15" fmla="*/ 41 h 186"/>
                  <a:gd name="T16" fmla="*/ 7 w 136"/>
                  <a:gd name="T17" fmla="*/ 57 h 186"/>
                  <a:gd name="T18" fmla="*/ 2 w 136"/>
                  <a:gd name="T19" fmla="*/ 75 h 186"/>
                  <a:gd name="T20" fmla="*/ 0 w 136"/>
                  <a:gd name="T21" fmla="*/ 93 h 186"/>
                  <a:gd name="T22" fmla="*/ 2 w 136"/>
                  <a:gd name="T23" fmla="*/ 112 h 186"/>
                  <a:gd name="T24" fmla="*/ 7 w 136"/>
                  <a:gd name="T25" fmla="*/ 130 h 186"/>
                  <a:gd name="T26" fmla="*/ 12 w 136"/>
                  <a:gd name="T27" fmla="*/ 145 h 186"/>
                  <a:gd name="T28" fmla="*/ 22 w 136"/>
                  <a:gd name="T29" fmla="*/ 159 h 186"/>
                  <a:gd name="T30" fmla="*/ 31 w 136"/>
                  <a:gd name="T31" fmla="*/ 171 h 186"/>
                  <a:gd name="T32" fmla="*/ 43 w 136"/>
                  <a:gd name="T33" fmla="*/ 179 h 186"/>
                  <a:gd name="T34" fmla="*/ 48 w 136"/>
                  <a:gd name="T35" fmla="*/ 182 h 186"/>
                  <a:gd name="T36" fmla="*/ 54 w 136"/>
                  <a:gd name="T37" fmla="*/ 184 h 186"/>
                  <a:gd name="T38" fmla="*/ 61 w 136"/>
                  <a:gd name="T39" fmla="*/ 185 h 186"/>
                  <a:gd name="T40" fmla="*/ 69 w 136"/>
                  <a:gd name="T41" fmla="*/ 185 h 186"/>
                  <a:gd name="T42" fmla="*/ 75 w 136"/>
                  <a:gd name="T43" fmla="*/ 185 h 186"/>
                  <a:gd name="T44" fmla="*/ 82 w 136"/>
                  <a:gd name="T45" fmla="*/ 184 h 186"/>
                  <a:gd name="T46" fmla="*/ 88 w 136"/>
                  <a:gd name="T47" fmla="*/ 182 h 186"/>
                  <a:gd name="T48" fmla="*/ 93 w 136"/>
                  <a:gd name="T49" fmla="*/ 179 h 186"/>
                  <a:gd name="T50" fmla="*/ 104 w 136"/>
                  <a:gd name="T51" fmla="*/ 171 h 186"/>
                  <a:gd name="T52" fmla="*/ 114 w 136"/>
                  <a:gd name="T53" fmla="*/ 159 h 186"/>
                  <a:gd name="T54" fmla="*/ 122 w 136"/>
                  <a:gd name="T55" fmla="*/ 145 h 186"/>
                  <a:gd name="T56" fmla="*/ 129 w 136"/>
                  <a:gd name="T57" fmla="*/ 130 h 186"/>
                  <a:gd name="T58" fmla="*/ 134 w 136"/>
                  <a:gd name="T59" fmla="*/ 112 h 186"/>
                  <a:gd name="T60" fmla="*/ 135 w 136"/>
                  <a:gd name="T61" fmla="*/ 93 h 186"/>
                  <a:gd name="T62" fmla="*/ 134 w 136"/>
                  <a:gd name="T63" fmla="*/ 75 h 186"/>
                  <a:gd name="T64" fmla="*/ 129 w 136"/>
                  <a:gd name="T65" fmla="*/ 57 h 186"/>
                  <a:gd name="T66" fmla="*/ 122 w 136"/>
                  <a:gd name="T67" fmla="*/ 41 h 186"/>
                  <a:gd name="T68" fmla="*/ 114 w 136"/>
                  <a:gd name="T69" fmla="*/ 28 h 186"/>
                  <a:gd name="T70" fmla="*/ 104 w 136"/>
                  <a:gd name="T71" fmla="*/ 16 h 186"/>
                  <a:gd name="T72" fmla="*/ 93 w 136"/>
                  <a:gd name="T73" fmla="*/ 8 h 186"/>
                  <a:gd name="T74" fmla="*/ 88 w 136"/>
                  <a:gd name="T75" fmla="*/ 5 h 186"/>
                  <a:gd name="T76" fmla="*/ 82 w 136"/>
                  <a:gd name="T77" fmla="*/ 2 h 186"/>
                  <a:gd name="T78" fmla="*/ 75 w 136"/>
                  <a:gd name="T79" fmla="*/ 0 h 186"/>
                  <a:gd name="T80" fmla="*/ 69 w 136"/>
                  <a:gd name="T81" fmla="*/ 0 h 18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6"/>
                  <a:gd name="T124" fmla="*/ 0 h 186"/>
                  <a:gd name="T125" fmla="*/ 136 w 136"/>
                  <a:gd name="T126" fmla="*/ 186 h 18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6" h="186">
                    <a:moveTo>
                      <a:pt x="69" y="0"/>
                    </a:moveTo>
                    <a:lnTo>
                      <a:pt x="61" y="0"/>
                    </a:lnTo>
                    <a:lnTo>
                      <a:pt x="54" y="2"/>
                    </a:lnTo>
                    <a:lnTo>
                      <a:pt x="48" y="5"/>
                    </a:lnTo>
                    <a:lnTo>
                      <a:pt x="43" y="8"/>
                    </a:lnTo>
                    <a:lnTo>
                      <a:pt x="31" y="16"/>
                    </a:lnTo>
                    <a:lnTo>
                      <a:pt x="22" y="28"/>
                    </a:lnTo>
                    <a:lnTo>
                      <a:pt x="12" y="41"/>
                    </a:lnTo>
                    <a:lnTo>
                      <a:pt x="7" y="57"/>
                    </a:lnTo>
                    <a:lnTo>
                      <a:pt x="2" y="75"/>
                    </a:lnTo>
                    <a:lnTo>
                      <a:pt x="0" y="93"/>
                    </a:lnTo>
                    <a:lnTo>
                      <a:pt x="2" y="112"/>
                    </a:lnTo>
                    <a:lnTo>
                      <a:pt x="7" y="130"/>
                    </a:lnTo>
                    <a:lnTo>
                      <a:pt x="12" y="145"/>
                    </a:lnTo>
                    <a:lnTo>
                      <a:pt x="22" y="159"/>
                    </a:lnTo>
                    <a:lnTo>
                      <a:pt x="31" y="171"/>
                    </a:lnTo>
                    <a:lnTo>
                      <a:pt x="43" y="179"/>
                    </a:lnTo>
                    <a:lnTo>
                      <a:pt x="48" y="182"/>
                    </a:lnTo>
                    <a:lnTo>
                      <a:pt x="54" y="184"/>
                    </a:lnTo>
                    <a:lnTo>
                      <a:pt x="61" y="185"/>
                    </a:lnTo>
                    <a:lnTo>
                      <a:pt x="69" y="185"/>
                    </a:lnTo>
                    <a:lnTo>
                      <a:pt x="75" y="185"/>
                    </a:lnTo>
                    <a:lnTo>
                      <a:pt x="82" y="184"/>
                    </a:lnTo>
                    <a:lnTo>
                      <a:pt x="88" y="182"/>
                    </a:lnTo>
                    <a:lnTo>
                      <a:pt x="93" y="179"/>
                    </a:lnTo>
                    <a:lnTo>
                      <a:pt x="104" y="171"/>
                    </a:lnTo>
                    <a:lnTo>
                      <a:pt x="114" y="159"/>
                    </a:lnTo>
                    <a:lnTo>
                      <a:pt x="122" y="145"/>
                    </a:lnTo>
                    <a:lnTo>
                      <a:pt x="129" y="130"/>
                    </a:lnTo>
                    <a:lnTo>
                      <a:pt x="134" y="112"/>
                    </a:lnTo>
                    <a:lnTo>
                      <a:pt x="135" y="93"/>
                    </a:lnTo>
                    <a:lnTo>
                      <a:pt x="134" y="75"/>
                    </a:lnTo>
                    <a:lnTo>
                      <a:pt x="129" y="57"/>
                    </a:lnTo>
                    <a:lnTo>
                      <a:pt x="122" y="41"/>
                    </a:lnTo>
                    <a:lnTo>
                      <a:pt x="114" y="28"/>
                    </a:lnTo>
                    <a:lnTo>
                      <a:pt x="104" y="16"/>
                    </a:lnTo>
                    <a:lnTo>
                      <a:pt x="93" y="8"/>
                    </a:lnTo>
                    <a:lnTo>
                      <a:pt x="88" y="5"/>
                    </a:lnTo>
                    <a:lnTo>
                      <a:pt x="82" y="2"/>
                    </a:lnTo>
                    <a:lnTo>
                      <a:pt x="75" y="0"/>
                    </a:lnTo>
                    <a:lnTo>
                      <a:pt x="69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49"/>
              <p:cNvSpPr>
                <a:spLocks/>
              </p:cNvSpPr>
              <p:nvPr/>
            </p:nvSpPr>
            <p:spPr bwMode="auto">
              <a:xfrm>
                <a:off x="3228" y="2391"/>
                <a:ext cx="126" cy="175"/>
              </a:xfrm>
              <a:custGeom>
                <a:avLst/>
                <a:gdLst>
                  <a:gd name="T0" fmla="*/ 61 w 126"/>
                  <a:gd name="T1" fmla="*/ 0 h 175"/>
                  <a:gd name="T2" fmla="*/ 55 w 126"/>
                  <a:gd name="T3" fmla="*/ 0 h 175"/>
                  <a:gd name="T4" fmla="*/ 50 w 126"/>
                  <a:gd name="T5" fmla="*/ 2 h 175"/>
                  <a:gd name="T6" fmla="*/ 44 w 126"/>
                  <a:gd name="T7" fmla="*/ 4 h 175"/>
                  <a:gd name="T8" fmla="*/ 37 w 126"/>
                  <a:gd name="T9" fmla="*/ 7 h 175"/>
                  <a:gd name="T10" fmla="*/ 27 w 126"/>
                  <a:gd name="T11" fmla="*/ 15 h 175"/>
                  <a:gd name="T12" fmla="*/ 18 w 126"/>
                  <a:gd name="T13" fmla="*/ 26 h 175"/>
                  <a:gd name="T14" fmla="*/ 9 w 126"/>
                  <a:gd name="T15" fmla="*/ 39 h 175"/>
                  <a:gd name="T16" fmla="*/ 5 w 126"/>
                  <a:gd name="T17" fmla="*/ 54 h 175"/>
                  <a:gd name="T18" fmla="*/ 1 w 126"/>
                  <a:gd name="T19" fmla="*/ 70 h 175"/>
                  <a:gd name="T20" fmla="*/ 0 w 126"/>
                  <a:gd name="T21" fmla="*/ 87 h 175"/>
                  <a:gd name="T22" fmla="*/ 1 w 126"/>
                  <a:gd name="T23" fmla="*/ 104 h 175"/>
                  <a:gd name="T24" fmla="*/ 5 w 126"/>
                  <a:gd name="T25" fmla="*/ 121 h 175"/>
                  <a:gd name="T26" fmla="*/ 9 w 126"/>
                  <a:gd name="T27" fmla="*/ 135 h 175"/>
                  <a:gd name="T28" fmla="*/ 18 w 126"/>
                  <a:gd name="T29" fmla="*/ 148 h 175"/>
                  <a:gd name="T30" fmla="*/ 27 w 126"/>
                  <a:gd name="T31" fmla="*/ 160 h 175"/>
                  <a:gd name="T32" fmla="*/ 37 w 126"/>
                  <a:gd name="T33" fmla="*/ 168 h 175"/>
                  <a:gd name="T34" fmla="*/ 44 w 126"/>
                  <a:gd name="T35" fmla="*/ 169 h 175"/>
                  <a:gd name="T36" fmla="*/ 50 w 126"/>
                  <a:gd name="T37" fmla="*/ 173 h 175"/>
                  <a:gd name="T38" fmla="*/ 55 w 126"/>
                  <a:gd name="T39" fmla="*/ 173 h 175"/>
                  <a:gd name="T40" fmla="*/ 61 w 126"/>
                  <a:gd name="T41" fmla="*/ 174 h 175"/>
                  <a:gd name="T42" fmla="*/ 68 w 126"/>
                  <a:gd name="T43" fmla="*/ 173 h 175"/>
                  <a:gd name="T44" fmla="*/ 74 w 126"/>
                  <a:gd name="T45" fmla="*/ 173 h 175"/>
                  <a:gd name="T46" fmla="*/ 81 w 126"/>
                  <a:gd name="T47" fmla="*/ 169 h 175"/>
                  <a:gd name="T48" fmla="*/ 86 w 126"/>
                  <a:gd name="T49" fmla="*/ 168 h 175"/>
                  <a:gd name="T50" fmla="*/ 97 w 126"/>
                  <a:gd name="T51" fmla="*/ 160 h 175"/>
                  <a:gd name="T52" fmla="*/ 105 w 126"/>
                  <a:gd name="T53" fmla="*/ 148 h 175"/>
                  <a:gd name="T54" fmla="*/ 113 w 126"/>
                  <a:gd name="T55" fmla="*/ 135 h 175"/>
                  <a:gd name="T56" fmla="*/ 120 w 126"/>
                  <a:gd name="T57" fmla="*/ 121 h 175"/>
                  <a:gd name="T58" fmla="*/ 123 w 126"/>
                  <a:gd name="T59" fmla="*/ 104 h 175"/>
                  <a:gd name="T60" fmla="*/ 125 w 126"/>
                  <a:gd name="T61" fmla="*/ 87 h 175"/>
                  <a:gd name="T62" fmla="*/ 123 w 126"/>
                  <a:gd name="T63" fmla="*/ 70 h 175"/>
                  <a:gd name="T64" fmla="*/ 120 w 126"/>
                  <a:gd name="T65" fmla="*/ 54 h 175"/>
                  <a:gd name="T66" fmla="*/ 113 w 126"/>
                  <a:gd name="T67" fmla="*/ 39 h 175"/>
                  <a:gd name="T68" fmla="*/ 105 w 126"/>
                  <a:gd name="T69" fmla="*/ 26 h 175"/>
                  <a:gd name="T70" fmla="*/ 97 w 126"/>
                  <a:gd name="T71" fmla="*/ 15 h 175"/>
                  <a:gd name="T72" fmla="*/ 86 w 126"/>
                  <a:gd name="T73" fmla="*/ 7 h 175"/>
                  <a:gd name="T74" fmla="*/ 81 w 126"/>
                  <a:gd name="T75" fmla="*/ 4 h 175"/>
                  <a:gd name="T76" fmla="*/ 74 w 126"/>
                  <a:gd name="T77" fmla="*/ 2 h 175"/>
                  <a:gd name="T78" fmla="*/ 68 w 126"/>
                  <a:gd name="T79" fmla="*/ 0 h 175"/>
                  <a:gd name="T80" fmla="*/ 61 w 126"/>
                  <a:gd name="T81" fmla="*/ 0 h 17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6"/>
                  <a:gd name="T124" fmla="*/ 0 h 175"/>
                  <a:gd name="T125" fmla="*/ 126 w 126"/>
                  <a:gd name="T126" fmla="*/ 175 h 17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6" h="175">
                    <a:moveTo>
                      <a:pt x="61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4" y="4"/>
                    </a:lnTo>
                    <a:lnTo>
                      <a:pt x="37" y="7"/>
                    </a:lnTo>
                    <a:lnTo>
                      <a:pt x="27" y="15"/>
                    </a:lnTo>
                    <a:lnTo>
                      <a:pt x="18" y="26"/>
                    </a:lnTo>
                    <a:lnTo>
                      <a:pt x="9" y="39"/>
                    </a:lnTo>
                    <a:lnTo>
                      <a:pt x="5" y="54"/>
                    </a:lnTo>
                    <a:lnTo>
                      <a:pt x="1" y="70"/>
                    </a:lnTo>
                    <a:lnTo>
                      <a:pt x="0" y="87"/>
                    </a:lnTo>
                    <a:lnTo>
                      <a:pt x="1" y="104"/>
                    </a:lnTo>
                    <a:lnTo>
                      <a:pt x="5" y="121"/>
                    </a:lnTo>
                    <a:lnTo>
                      <a:pt x="9" y="135"/>
                    </a:lnTo>
                    <a:lnTo>
                      <a:pt x="18" y="148"/>
                    </a:lnTo>
                    <a:lnTo>
                      <a:pt x="27" y="160"/>
                    </a:lnTo>
                    <a:lnTo>
                      <a:pt x="37" y="168"/>
                    </a:lnTo>
                    <a:lnTo>
                      <a:pt x="44" y="169"/>
                    </a:lnTo>
                    <a:lnTo>
                      <a:pt x="50" y="173"/>
                    </a:lnTo>
                    <a:lnTo>
                      <a:pt x="55" y="173"/>
                    </a:lnTo>
                    <a:lnTo>
                      <a:pt x="61" y="174"/>
                    </a:lnTo>
                    <a:lnTo>
                      <a:pt x="68" y="173"/>
                    </a:lnTo>
                    <a:lnTo>
                      <a:pt x="74" y="173"/>
                    </a:lnTo>
                    <a:lnTo>
                      <a:pt x="81" y="169"/>
                    </a:lnTo>
                    <a:lnTo>
                      <a:pt x="86" y="168"/>
                    </a:lnTo>
                    <a:lnTo>
                      <a:pt x="97" y="160"/>
                    </a:lnTo>
                    <a:lnTo>
                      <a:pt x="105" y="148"/>
                    </a:lnTo>
                    <a:lnTo>
                      <a:pt x="113" y="135"/>
                    </a:lnTo>
                    <a:lnTo>
                      <a:pt x="120" y="121"/>
                    </a:lnTo>
                    <a:lnTo>
                      <a:pt x="123" y="104"/>
                    </a:lnTo>
                    <a:lnTo>
                      <a:pt x="125" y="87"/>
                    </a:lnTo>
                    <a:lnTo>
                      <a:pt x="123" y="70"/>
                    </a:lnTo>
                    <a:lnTo>
                      <a:pt x="120" y="54"/>
                    </a:lnTo>
                    <a:lnTo>
                      <a:pt x="113" y="39"/>
                    </a:lnTo>
                    <a:lnTo>
                      <a:pt x="105" y="26"/>
                    </a:lnTo>
                    <a:lnTo>
                      <a:pt x="97" y="15"/>
                    </a:lnTo>
                    <a:lnTo>
                      <a:pt x="86" y="7"/>
                    </a:lnTo>
                    <a:lnTo>
                      <a:pt x="81" y="4"/>
                    </a:lnTo>
                    <a:lnTo>
                      <a:pt x="74" y="2"/>
                    </a:lnTo>
                    <a:lnTo>
                      <a:pt x="68" y="0"/>
                    </a:lnTo>
                    <a:lnTo>
                      <a:pt x="61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50"/>
              <p:cNvSpPr>
                <a:spLocks/>
              </p:cNvSpPr>
              <p:nvPr/>
            </p:nvSpPr>
            <p:spPr bwMode="auto">
              <a:xfrm>
                <a:off x="3224" y="1992"/>
                <a:ext cx="104" cy="144"/>
              </a:xfrm>
              <a:custGeom>
                <a:avLst/>
                <a:gdLst>
                  <a:gd name="T0" fmla="*/ 52 w 104"/>
                  <a:gd name="T1" fmla="*/ 0 h 144"/>
                  <a:gd name="T2" fmla="*/ 41 w 104"/>
                  <a:gd name="T3" fmla="*/ 1 h 144"/>
                  <a:gd name="T4" fmla="*/ 33 w 104"/>
                  <a:gd name="T5" fmla="*/ 5 h 144"/>
                  <a:gd name="T6" fmla="*/ 23 w 104"/>
                  <a:gd name="T7" fmla="*/ 11 h 144"/>
                  <a:gd name="T8" fmla="*/ 15 w 104"/>
                  <a:gd name="T9" fmla="*/ 21 h 144"/>
                  <a:gd name="T10" fmla="*/ 10 w 104"/>
                  <a:gd name="T11" fmla="*/ 31 h 144"/>
                  <a:gd name="T12" fmla="*/ 5 w 104"/>
                  <a:gd name="T13" fmla="*/ 44 h 144"/>
                  <a:gd name="T14" fmla="*/ 2 w 104"/>
                  <a:gd name="T15" fmla="*/ 57 h 144"/>
                  <a:gd name="T16" fmla="*/ 0 w 104"/>
                  <a:gd name="T17" fmla="*/ 71 h 144"/>
                  <a:gd name="T18" fmla="*/ 2 w 104"/>
                  <a:gd name="T19" fmla="*/ 86 h 144"/>
                  <a:gd name="T20" fmla="*/ 5 w 104"/>
                  <a:gd name="T21" fmla="*/ 99 h 144"/>
                  <a:gd name="T22" fmla="*/ 10 w 104"/>
                  <a:gd name="T23" fmla="*/ 110 h 144"/>
                  <a:gd name="T24" fmla="*/ 15 w 104"/>
                  <a:gd name="T25" fmla="*/ 122 h 144"/>
                  <a:gd name="T26" fmla="*/ 23 w 104"/>
                  <a:gd name="T27" fmla="*/ 130 h 144"/>
                  <a:gd name="T28" fmla="*/ 33 w 104"/>
                  <a:gd name="T29" fmla="*/ 136 h 144"/>
                  <a:gd name="T30" fmla="*/ 41 w 104"/>
                  <a:gd name="T31" fmla="*/ 141 h 144"/>
                  <a:gd name="T32" fmla="*/ 52 w 104"/>
                  <a:gd name="T33" fmla="*/ 143 h 144"/>
                  <a:gd name="T34" fmla="*/ 62 w 104"/>
                  <a:gd name="T35" fmla="*/ 141 h 144"/>
                  <a:gd name="T36" fmla="*/ 72 w 104"/>
                  <a:gd name="T37" fmla="*/ 136 h 144"/>
                  <a:gd name="T38" fmla="*/ 80 w 104"/>
                  <a:gd name="T39" fmla="*/ 130 h 144"/>
                  <a:gd name="T40" fmla="*/ 88 w 104"/>
                  <a:gd name="T41" fmla="*/ 122 h 144"/>
                  <a:gd name="T42" fmla="*/ 95 w 104"/>
                  <a:gd name="T43" fmla="*/ 110 h 144"/>
                  <a:gd name="T44" fmla="*/ 100 w 104"/>
                  <a:gd name="T45" fmla="*/ 99 h 144"/>
                  <a:gd name="T46" fmla="*/ 103 w 104"/>
                  <a:gd name="T47" fmla="*/ 86 h 144"/>
                  <a:gd name="T48" fmla="*/ 103 w 104"/>
                  <a:gd name="T49" fmla="*/ 71 h 144"/>
                  <a:gd name="T50" fmla="*/ 103 w 104"/>
                  <a:gd name="T51" fmla="*/ 57 h 144"/>
                  <a:gd name="T52" fmla="*/ 100 w 104"/>
                  <a:gd name="T53" fmla="*/ 44 h 144"/>
                  <a:gd name="T54" fmla="*/ 95 w 104"/>
                  <a:gd name="T55" fmla="*/ 31 h 144"/>
                  <a:gd name="T56" fmla="*/ 88 w 104"/>
                  <a:gd name="T57" fmla="*/ 21 h 144"/>
                  <a:gd name="T58" fmla="*/ 80 w 104"/>
                  <a:gd name="T59" fmla="*/ 11 h 144"/>
                  <a:gd name="T60" fmla="*/ 72 w 104"/>
                  <a:gd name="T61" fmla="*/ 5 h 144"/>
                  <a:gd name="T62" fmla="*/ 62 w 104"/>
                  <a:gd name="T63" fmla="*/ 1 h 144"/>
                  <a:gd name="T64" fmla="*/ 52 w 104"/>
                  <a:gd name="T65" fmla="*/ 0 h 14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4"/>
                  <a:gd name="T100" fmla="*/ 0 h 144"/>
                  <a:gd name="T101" fmla="*/ 104 w 104"/>
                  <a:gd name="T102" fmla="*/ 144 h 14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4" h="144">
                    <a:moveTo>
                      <a:pt x="52" y="0"/>
                    </a:moveTo>
                    <a:lnTo>
                      <a:pt x="41" y="1"/>
                    </a:lnTo>
                    <a:lnTo>
                      <a:pt x="33" y="5"/>
                    </a:lnTo>
                    <a:lnTo>
                      <a:pt x="23" y="11"/>
                    </a:lnTo>
                    <a:lnTo>
                      <a:pt x="15" y="21"/>
                    </a:lnTo>
                    <a:lnTo>
                      <a:pt x="10" y="31"/>
                    </a:lnTo>
                    <a:lnTo>
                      <a:pt x="5" y="44"/>
                    </a:lnTo>
                    <a:lnTo>
                      <a:pt x="2" y="57"/>
                    </a:lnTo>
                    <a:lnTo>
                      <a:pt x="0" y="71"/>
                    </a:lnTo>
                    <a:lnTo>
                      <a:pt x="2" y="86"/>
                    </a:lnTo>
                    <a:lnTo>
                      <a:pt x="5" y="99"/>
                    </a:lnTo>
                    <a:lnTo>
                      <a:pt x="10" y="110"/>
                    </a:lnTo>
                    <a:lnTo>
                      <a:pt x="15" y="122"/>
                    </a:lnTo>
                    <a:lnTo>
                      <a:pt x="23" y="130"/>
                    </a:lnTo>
                    <a:lnTo>
                      <a:pt x="33" y="136"/>
                    </a:lnTo>
                    <a:lnTo>
                      <a:pt x="41" y="141"/>
                    </a:lnTo>
                    <a:lnTo>
                      <a:pt x="52" y="143"/>
                    </a:lnTo>
                    <a:lnTo>
                      <a:pt x="62" y="141"/>
                    </a:lnTo>
                    <a:lnTo>
                      <a:pt x="72" y="136"/>
                    </a:lnTo>
                    <a:lnTo>
                      <a:pt x="80" y="130"/>
                    </a:lnTo>
                    <a:lnTo>
                      <a:pt x="88" y="122"/>
                    </a:lnTo>
                    <a:lnTo>
                      <a:pt x="95" y="110"/>
                    </a:lnTo>
                    <a:lnTo>
                      <a:pt x="100" y="99"/>
                    </a:lnTo>
                    <a:lnTo>
                      <a:pt x="103" y="86"/>
                    </a:lnTo>
                    <a:lnTo>
                      <a:pt x="103" y="71"/>
                    </a:lnTo>
                    <a:lnTo>
                      <a:pt x="103" y="57"/>
                    </a:lnTo>
                    <a:lnTo>
                      <a:pt x="100" y="44"/>
                    </a:lnTo>
                    <a:lnTo>
                      <a:pt x="95" y="31"/>
                    </a:lnTo>
                    <a:lnTo>
                      <a:pt x="88" y="21"/>
                    </a:lnTo>
                    <a:lnTo>
                      <a:pt x="80" y="11"/>
                    </a:lnTo>
                    <a:lnTo>
                      <a:pt x="72" y="5"/>
                    </a:lnTo>
                    <a:lnTo>
                      <a:pt x="62" y="1"/>
                    </a:lnTo>
                    <a:lnTo>
                      <a:pt x="52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51"/>
              <p:cNvSpPr>
                <a:spLocks/>
              </p:cNvSpPr>
              <p:nvPr/>
            </p:nvSpPr>
            <p:spPr bwMode="auto">
              <a:xfrm>
                <a:off x="3419" y="1745"/>
                <a:ext cx="149" cy="207"/>
              </a:xfrm>
              <a:custGeom>
                <a:avLst/>
                <a:gdLst>
                  <a:gd name="T0" fmla="*/ 75 w 149"/>
                  <a:gd name="T1" fmla="*/ 0 h 207"/>
                  <a:gd name="T2" fmla="*/ 67 w 149"/>
                  <a:gd name="T3" fmla="*/ 1 h 207"/>
                  <a:gd name="T4" fmla="*/ 59 w 149"/>
                  <a:gd name="T5" fmla="*/ 3 h 207"/>
                  <a:gd name="T6" fmla="*/ 52 w 149"/>
                  <a:gd name="T7" fmla="*/ 5 h 207"/>
                  <a:gd name="T8" fmla="*/ 46 w 149"/>
                  <a:gd name="T9" fmla="*/ 8 h 207"/>
                  <a:gd name="T10" fmla="*/ 39 w 149"/>
                  <a:gd name="T11" fmla="*/ 13 h 207"/>
                  <a:gd name="T12" fmla="*/ 33 w 149"/>
                  <a:gd name="T13" fmla="*/ 18 h 207"/>
                  <a:gd name="T14" fmla="*/ 28 w 149"/>
                  <a:gd name="T15" fmla="*/ 24 h 207"/>
                  <a:gd name="T16" fmla="*/ 22 w 149"/>
                  <a:gd name="T17" fmla="*/ 31 h 207"/>
                  <a:gd name="T18" fmla="*/ 13 w 149"/>
                  <a:gd name="T19" fmla="*/ 47 h 207"/>
                  <a:gd name="T20" fmla="*/ 5 w 149"/>
                  <a:gd name="T21" fmla="*/ 63 h 207"/>
                  <a:gd name="T22" fmla="*/ 2 w 149"/>
                  <a:gd name="T23" fmla="*/ 83 h 207"/>
                  <a:gd name="T24" fmla="*/ 0 w 149"/>
                  <a:gd name="T25" fmla="*/ 104 h 207"/>
                  <a:gd name="T26" fmla="*/ 2 w 149"/>
                  <a:gd name="T27" fmla="*/ 125 h 207"/>
                  <a:gd name="T28" fmla="*/ 5 w 149"/>
                  <a:gd name="T29" fmla="*/ 144 h 207"/>
                  <a:gd name="T30" fmla="*/ 13 w 149"/>
                  <a:gd name="T31" fmla="*/ 161 h 207"/>
                  <a:gd name="T32" fmla="*/ 22 w 149"/>
                  <a:gd name="T33" fmla="*/ 177 h 207"/>
                  <a:gd name="T34" fmla="*/ 28 w 149"/>
                  <a:gd name="T35" fmla="*/ 183 h 207"/>
                  <a:gd name="T36" fmla="*/ 33 w 149"/>
                  <a:gd name="T37" fmla="*/ 190 h 207"/>
                  <a:gd name="T38" fmla="*/ 39 w 149"/>
                  <a:gd name="T39" fmla="*/ 195 h 207"/>
                  <a:gd name="T40" fmla="*/ 46 w 149"/>
                  <a:gd name="T41" fmla="*/ 198 h 207"/>
                  <a:gd name="T42" fmla="*/ 52 w 149"/>
                  <a:gd name="T43" fmla="*/ 203 h 207"/>
                  <a:gd name="T44" fmla="*/ 59 w 149"/>
                  <a:gd name="T45" fmla="*/ 204 h 207"/>
                  <a:gd name="T46" fmla="*/ 67 w 149"/>
                  <a:gd name="T47" fmla="*/ 206 h 207"/>
                  <a:gd name="T48" fmla="*/ 75 w 149"/>
                  <a:gd name="T49" fmla="*/ 206 h 207"/>
                  <a:gd name="T50" fmla="*/ 82 w 149"/>
                  <a:gd name="T51" fmla="*/ 206 h 207"/>
                  <a:gd name="T52" fmla="*/ 90 w 149"/>
                  <a:gd name="T53" fmla="*/ 204 h 207"/>
                  <a:gd name="T54" fmla="*/ 96 w 149"/>
                  <a:gd name="T55" fmla="*/ 203 h 207"/>
                  <a:gd name="T56" fmla="*/ 103 w 149"/>
                  <a:gd name="T57" fmla="*/ 198 h 207"/>
                  <a:gd name="T58" fmla="*/ 109 w 149"/>
                  <a:gd name="T59" fmla="*/ 195 h 207"/>
                  <a:gd name="T60" fmla="*/ 116 w 149"/>
                  <a:gd name="T61" fmla="*/ 190 h 207"/>
                  <a:gd name="T62" fmla="*/ 121 w 149"/>
                  <a:gd name="T63" fmla="*/ 183 h 207"/>
                  <a:gd name="T64" fmla="*/ 127 w 149"/>
                  <a:gd name="T65" fmla="*/ 177 h 207"/>
                  <a:gd name="T66" fmla="*/ 135 w 149"/>
                  <a:gd name="T67" fmla="*/ 161 h 207"/>
                  <a:gd name="T68" fmla="*/ 143 w 149"/>
                  <a:gd name="T69" fmla="*/ 144 h 207"/>
                  <a:gd name="T70" fmla="*/ 147 w 149"/>
                  <a:gd name="T71" fmla="*/ 125 h 207"/>
                  <a:gd name="T72" fmla="*/ 148 w 149"/>
                  <a:gd name="T73" fmla="*/ 104 h 207"/>
                  <a:gd name="T74" fmla="*/ 147 w 149"/>
                  <a:gd name="T75" fmla="*/ 83 h 207"/>
                  <a:gd name="T76" fmla="*/ 143 w 149"/>
                  <a:gd name="T77" fmla="*/ 63 h 207"/>
                  <a:gd name="T78" fmla="*/ 135 w 149"/>
                  <a:gd name="T79" fmla="*/ 47 h 207"/>
                  <a:gd name="T80" fmla="*/ 127 w 149"/>
                  <a:gd name="T81" fmla="*/ 31 h 207"/>
                  <a:gd name="T82" fmla="*/ 121 w 149"/>
                  <a:gd name="T83" fmla="*/ 24 h 207"/>
                  <a:gd name="T84" fmla="*/ 116 w 149"/>
                  <a:gd name="T85" fmla="*/ 18 h 207"/>
                  <a:gd name="T86" fmla="*/ 109 w 149"/>
                  <a:gd name="T87" fmla="*/ 13 h 207"/>
                  <a:gd name="T88" fmla="*/ 103 w 149"/>
                  <a:gd name="T89" fmla="*/ 8 h 207"/>
                  <a:gd name="T90" fmla="*/ 96 w 149"/>
                  <a:gd name="T91" fmla="*/ 5 h 207"/>
                  <a:gd name="T92" fmla="*/ 90 w 149"/>
                  <a:gd name="T93" fmla="*/ 3 h 207"/>
                  <a:gd name="T94" fmla="*/ 82 w 149"/>
                  <a:gd name="T95" fmla="*/ 1 h 207"/>
                  <a:gd name="T96" fmla="*/ 75 w 149"/>
                  <a:gd name="T97" fmla="*/ 0 h 20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49"/>
                  <a:gd name="T148" fmla="*/ 0 h 207"/>
                  <a:gd name="T149" fmla="*/ 149 w 149"/>
                  <a:gd name="T150" fmla="*/ 207 h 20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49" h="207">
                    <a:moveTo>
                      <a:pt x="75" y="0"/>
                    </a:moveTo>
                    <a:lnTo>
                      <a:pt x="67" y="1"/>
                    </a:lnTo>
                    <a:lnTo>
                      <a:pt x="59" y="3"/>
                    </a:lnTo>
                    <a:lnTo>
                      <a:pt x="52" y="5"/>
                    </a:lnTo>
                    <a:lnTo>
                      <a:pt x="46" y="8"/>
                    </a:lnTo>
                    <a:lnTo>
                      <a:pt x="39" y="13"/>
                    </a:lnTo>
                    <a:lnTo>
                      <a:pt x="33" y="18"/>
                    </a:lnTo>
                    <a:lnTo>
                      <a:pt x="28" y="24"/>
                    </a:lnTo>
                    <a:lnTo>
                      <a:pt x="22" y="31"/>
                    </a:lnTo>
                    <a:lnTo>
                      <a:pt x="13" y="47"/>
                    </a:lnTo>
                    <a:lnTo>
                      <a:pt x="5" y="63"/>
                    </a:lnTo>
                    <a:lnTo>
                      <a:pt x="2" y="83"/>
                    </a:lnTo>
                    <a:lnTo>
                      <a:pt x="0" y="104"/>
                    </a:lnTo>
                    <a:lnTo>
                      <a:pt x="2" y="125"/>
                    </a:lnTo>
                    <a:lnTo>
                      <a:pt x="5" y="144"/>
                    </a:lnTo>
                    <a:lnTo>
                      <a:pt x="13" y="161"/>
                    </a:lnTo>
                    <a:lnTo>
                      <a:pt x="22" y="177"/>
                    </a:lnTo>
                    <a:lnTo>
                      <a:pt x="28" y="183"/>
                    </a:lnTo>
                    <a:lnTo>
                      <a:pt x="33" y="190"/>
                    </a:lnTo>
                    <a:lnTo>
                      <a:pt x="39" y="195"/>
                    </a:lnTo>
                    <a:lnTo>
                      <a:pt x="46" y="198"/>
                    </a:lnTo>
                    <a:lnTo>
                      <a:pt x="52" y="203"/>
                    </a:lnTo>
                    <a:lnTo>
                      <a:pt x="59" y="204"/>
                    </a:lnTo>
                    <a:lnTo>
                      <a:pt x="67" y="206"/>
                    </a:lnTo>
                    <a:lnTo>
                      <a:pt x="75" y="206"/>
                    </a:lnTo>
                    <a:lnTo>
                      <a:pt x="82" y="206"/>
                    </a:lnTo>
                    <a:lnTo>
                      <a:pt x="90" y="204"/>
                    </a:lnTo>
                    <a:lnTo>
                      <a:pt x="96" y="203"/>
                    </a:lnTo>
                    <a:lnTo>
                      <a:pt x="103" y="198"/>
                    </a:lnTo>
                    <a:lnTo>
                      <a:pt x="109" y="195"/>
                    </a:lnTo>
                    <a:lnTo>
                      <a:pt x="116" y="190"/>
                    </a:lnTo>
                    <a:lnTo>
                      <a:pt x="121" y="183"/>
                    </a:lnTo>
                    <a:lnTo>
                      <a:pt x="127" y="177"/>
                    </a:lnTo>
                    <a:lnTo>
                      <a:pt x="135" y="161"/>
                    </a:lnTo>
                    <a:lnTo>
                      <a:pt x="143" y="144"/>
                    </a:lnTo>
                    <a:lnTo>
                      <a:pt x="147" y="125"/>
                    </a:lnTo>
                    <a:lnTo>
                      <a:pt x="148" y="104"/>
                    </a:lnTo>
                    <a:lnTo>
                      <a:pt x="147" y="83"/>
                    </a:lnTo>
                    <a:lnTo>
                      <a:pt x="143" y="63"/>
                    </a:lnTo>
                    <a:lnTo>
                      <a:pt x="135" y="47"/>
                    </a:lnTo>
                    <a:lnTo>
                      <a:pt x="127" y="31"/>
                    </a:lnTo>
                    <a:lnTo>
                      <a:pt x="121" y="24"/>
                    </a:lnTo>
                    <a:lnTo>
                      <a:pt x="116" y="18"/>
                    </a:lnTo>
                    <a:lnTo>
                      <a:pt x="109" y="13"/>
                    </a:lnTo>
                    <a:lnTo>
                      <a:pt x="103" y="8"/>
                    </a:lnTo>
                    <a:lnTo>
                      <a:pt x="96" y="5"/>
                    </a:lnTo>
                    <a:lnTo>
                      <a:pt x="90" y="3"/>
                    </a:lnTo>
                    <a:lnTo>
                      <a:pt x="82" y="1"/>
                    </a:lnTo>
                    <a:lnTo>
                      <a:pt x="75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52"/>
              <p:cNvSpPr>
                <a:spLocks/>
              </p:cNvSpPr>
              <p:nvPr/>
            </p:nvSpPr>
            <p:spPr bwMode="auto">
              <a:xfrm>
                <a:off x="3733" y="1572"/>
                <a:ext cx="211" cy="549"/>
              </a:xfrm>
              <a:custGeom>
                <a:avLst/>
                <a:gdLst>
                  <a:gd name="T0" fmla="*/ 0 w 211"/>
                  <a:gd name="T1" fmla="*/ 0 h 549"/>
                  <a:gd name="T2" fmla="*/ 28 w 211"/>
                  <a:gd name="T3" fmla="*/ 25 h 549"/>
                  <a:gd name="T4" fmla="*/ 54 w 211"/>
                  <a:gd name="T5" fmla="*/ 49 h 549"/>
                  <a:gd name="T6" fmla="*/ 80 w 211"/>
                  <a:gd name="T7" fmla="*/ 77 h 549"/>
                  <a:gd name="T8" fmla="*/ 106 w 211"/>
                  <a:gd name="T9" fmla="*/ 104 h 549"/>
                  <a:gd name="T10" fmla="*/ 132 w 211"/>
                  <a:gd name="T11" fmla="*/ 132 h 549"/>
                  <a:gd name="T12" fmla="*/ 158 w 211"/>
                  <a:gd name="T13" fmla="*/ 161 h 549"/>
                  <a:gd name="T14" fmla="*/ 184 w 211"/>
                  <a:gd name="T15" fmla="*/ 189 h 549"/>
                  <a:gd name="T16" fmla="*/ 210 w 211"/>
                  <a:gd name="T17" fmla="*/ 217 h 549"/>
                  <a:gd name="T18" fmla="*/ 208 w 211"/>
                  <a:gd name="T19" fmla="*/ 257 h 549"/>
                  <a:gd name="T20" fmla="*/ 207 w 211"/>
                  <a:gd name="T21" fmla="*/ 298 h 549"/>
                  <a:gd name="T22" fmla="*/ 207 w 211"/>
                  <a:gd name="T23" fmla="*/ 340 h 549"/>
                  <a:gd name="T24" fmla="*/ 205 w 211"/>
                  <a:gd name="T25" fmla="*/ 381 h 549"/>
                  <a:gd name="T26" fmla="*/ 203 w 211"/>
                  <a:gd name="T27" fmla="*/ 421 h 549"/>
                  <a:gd name="T28" fmla="*/ 200 w 211"/>
                  <a:gd name="T29" fmla="*/ 464 h 549"/>
                  <a:gd name="T30" fmla="*/ 198 w 211"/>
                  <a:gd name="T31" fmla="*/ 506 h 549"/>
                  <a:gd name="T32" fmla="*/ 197 w 211"/>
                  <a:gd name="T33" fmla="*/ 548 h 549"/>
                  <a:gd name="T34" fmla="*/ 194 w 211"/>
                  <a:gd name="T35" fmla="*/ 504 h 549"/>
                  <a:gd name="T36" fmla="*/ 190 w 211"/>
                  <a:gd name="T37" fmla="*/ 462 h 549"/>
                  <a:gd name="T38" fmla="*/ 187 w 211"/>
                  <a:gd name="T39" fmla="*/ 418 h 549"/>
                  <a:gd name="T40" fmla="*/ 184 w 211"/>
                  <a:gd name="T41" fmla="*/ 376 h 549"/>
                  <a:gd name="T42" fmla="*/ 179 w 211"/>
                  <a:gd name="T43" fmla="*/ 334 h 549"/>
                  <a:gd name="T44" fmla="*/ 174 w 211"/>
                  <a:gd name="T45" fmla="*/ 293 h 549"/>
                  <a:gd name="T46" fmla="*/ 169 w 211"/>
                  <a:gd name="T47" fmla="*/ 254 h 549"/>
                  <a:gd name="T48" fmla="*/ 161 w 211"/>
                  <a:gd name="T49" fmla="*/ 215 h 549"/>
                  <a:gd name="T50" fmla="*/ 142 w 211"/>
                  <a:gd name="T51" fmla="*/ 186 h 549"/>
                  <a:gd name="T52" fmla="*/ 122 w 211"/>
                  <a:gd name="T53" fmla="*/ 158 h 549"/>
                  <a:gd name="T54" fmla="*/ 103 w 211"/>
                  <a:gd name="T55" fmla="*/ 130 h 549"/>
                  <a:gd name="T56" fmla="*/ 83 w 211"/>
                  <a:gd name="T57" fmla="*/ 104 h 549"/>
                  <a:gd name="T58" fmla="*/ 62 w 211"/>
                  <a:gd name="T59" fmla="*/ 78 h 549"/>
                  <a:gd name="T60" fmla="*/ 42 w 211"/>
                  <a:gd name="T61" fmla="*/ 52 h 549"/>
                  <a:gd name="T62" fmla="*/ 21 w 211"/>
                  <a:gd name="T63" fmla="*/ 26 h 549"/>
                  <a:gd name="T64" fmla="*/ 0 w 211"/>
                  <a:gd name="T65" fmla="*/ 0 h 54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1"/>
                  <a:gd name="T100" fmla="*/ 0 h 549"/>
                  <a:gd name="T101" fmla="*/ 211 w 211"/>
                  <a:gd name="T102" fmla="*/ 549 h 54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1" h="549">
                    <a:moveTo>
                      <a:pt x="0" y="0"/>
                    </a:moveTo>
                    <a:lnTo>
                      <a:pt x="28" y="25"/>
                    </a:lnTo>
                    <a:lnTo>
                      <a:pt x="54" y="49"/>
                    </a:lnTo>
                    <a:lnTo>
                      <a:pt x="80" y="77"/>
                    </a:lnTo>
                    <a:lnTo>
                      <a:pt x="106" y="104"/>
                    </a:lnTo>
                    <a:lnTo>
                      <a:pt x="132" y="132"/>
                    </a:lnTo>
                    <a:lnTo>
                      <a:pt x="158" y="161"/>
                    </a:lnTo>
                    <a:lnTo>
                      <a:pt x="184" y="189"/>
                    </a:lnTo>
                    <a:lnTo>
                      <a:pt x="210" y="217"/>
                    </a:lnTo>
                    <a:lnTo>
                      <a:pt x="208" y="257"/>
                    </a:lnTo>
                    <a:lnTo>
                      <a:pt x="207" y="298"/>
                    </a:lnTo>
                    <a:lnTo>
                      <a:pt x="207" y="340"/>
                    </a:lnTo>
                    <a:lnTo>
                      <a:pt x="205" y="381"/>
                    </a:lnTo>
                    <a:lnTo>
                      <a:pt x="203" y="421"/>
                    </a:lnTo>
                    <a:lnTo>
                      <a:pt x="200" y="464"/>
                    </a:lnTo>
                    <a:lnTo>
                      <a:pt x="198" y="506"/>
                    </a:lnTo>
                    <a:lnTo>
                      <a:pt x="197" y="548"/>
                    </a:lnTo>
                    <a:lnTo>
                      <a:pt x="194" y="504"/>
                    </a:lnTo>
                    <a:lnTo>
                      <a:pt x="190" y="462"/>
                    </a:lnTo>
                    <a:lnTo>
                      <a:pt x="187" y="418"/>
                    </a:lnTo>
                    <a:lnTo>
                      <a:pt x="184" y="376"/>
                    </a:lnTo>
                    <a:lnTo>
                      <a:pt x="179" y="334"/>
                    </a:lnTo>
                    <a:lnTo>
                      <a:pt x="174" y="293"/>
                    </a:lnTo>
                    <a:lnTo>
                      <a:pt x="169" y="254"/>
                    </a:lnTo>
                    <a:lnTo>
                      <a:pt x="161" y="215"/>
                    </a:lnTo>
                    <a:lnTo>
                      <a:pt x="142" y="186"/>
                    </a:lnTo>
                    <a:lnTo>
                      <a:pt x="122" y="158"/>
                    </a:lnTo>
                    <a:lnTo>
                      <a:pt x="103" y="130"/>
                    </a:lnTo>
                    <a:lnTo>
                      <a:pt x="83" y="104"/>
                    </a:lnTo>
                    <a:lnTo>
                      <a:pt x="62" y="78"/>
                    </a:lnTo>
                    <a:lnTo>
                      <a:pt x="42" y="52"/>
                    </a:lnTo>
                    <a:lnTo>
                      <a:pt x="21" y="2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BC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53"/>
              <p:cNvSpPr>
                <a:spLocks/>
              </p:cNvSpPr>
              <p:nvPr/>
            </p:nvSpPr>
            <p:spPr bwMode="auto">
              <a:xfrm>
                <a:off x="3662" y="1844"/>
                <a:ext cx="98" cy="210"/>
              </a:xfrm>
              <a:custGeom>
                <a:avLst/>
                <a:gdLst>
                  <a:gd name="T0" fmla="*/ 91 w 98"/>
                  <a:gd name="T1" fmla="*/ 0 h 210"/>
                  <a:gd name="T2" fmla="*/ 86 w 98"/>
                  <a:gd name="T3" fmla="*/ 3 h 210"/>
                  <a:gd name="T4" fmla="*/ 81 w 98"/>
                  <a:gd name="T5" fmla="*/ 8 h 210"/>
                  <a:gd name="T6" fmla="*/ 78 w 98"/>
                  <a:gd name="T7" fmla="*/ 13 h 210"/>
                  <a:gd name="T8" fmla="*/ 73 w 98"/>
                  <a:gd name="T9" fmla="*/ 19 h 210"/>
                  <a:gd name="T10" fmla="*/ 68 w 98"/>
                  <a:gd name="T11" fmla="*/ 36 h 210"/>
                  <a:gd name="T12" fmla="*/ 63 w 98"/>
                  <a:gd name="T13" fmla="*/ 52 h 210"/>
                  <a:gd name="T14" fmla="*/ 60 w 98"/>
                  <a:gd name="T15" fmla="*/ 70 h 210"/>
                  <a:gd name="T16" fmla="*/ 58 w 98"/>
                  <a:gd name="T17" fmla="*/ 86 h 210"/>
                  <a:gd name="T18" fmla="*/ 58 w 98"/>
                  <a:gd name="T19" fmla="*/ 99 h 210"/>
                  <a:gd name="T20" fmla="*/ 58 w 98"/>
                  <a:gd name="T21" fmla="*/ 110 h 210"/>
                  <a:gd name="T22" fmla="*/ 58 w 98"/>
                  <a:gd name="T23" fmla="*/ 122 h 210"/>
                  <a:gd name="T24" fmla="*/ 60 w 98"/>
                  <a:gd name="T25" fmla="*/ 136 h 210"/>
                  <a:gd name="T26" fmla="*/ 63 w 98"/>
                  <a:gd name="T27" fmla="*/ 151 h 210"/>
                  <a:gd name="T28" fmla="*/ 66 w 98"/>
                  <a:gd name="T29" fmla="*/ 166 h 210"/>
                  <a:gd name="T30" fmla="*/ 71 w 98"/>
                  <a:gd name="T31" fmla="*/ 179 h 210"/>
                  <a:gd name="T32" fmla="*/ 79 w 98"/>
                  <a:gd name="T33" fmla="*/ 192 h 210"/>
                  <a:gd name="T34" fmla="*/ 83 w 98"/>
                  <a:gd name="T35" fmla="*/ 196 h 210"/>
                  <a:gd name="T36" fmla="*/ 87 w 98"/>
                  <a:gd name="T37" fmla="*/ 201 h 210"/>
                  <a:gd name="T38" fmla="*/ 92 w 98"/>
                  <a:gd name="T39" fmla="*/ 206 h 210"/>
                  <a:gd name="T40" fmla="*/ 97 w 98"/>
                  <a:gd name="T41" fmla="*/ 209 h 210"/>
                  <a:gd name="T42" fmla="*/ 87 w 98"/>
                  <a:gd name="T43" fmla="*/ 209 h 210"/>
                  <a:gd name="T44" fmla="*/ 78 w 98"/>
                  <a:gd name="T45" fmla="*/ 209 h 210"/>
                  <a:gd name="T46" fmla="*/ 68 w 98"/>
                  <a:gd name="T47" fmla="*/ 206 h 210"/>
                  <a:gd name="T48" fmla="*/ 58 w 98"/>
                  <a:gd name="T49" fmla="*/ 203 h 210"/>
                  <a:gd name="T50" fmla="*/ 50 w 98"/>
                  <a:gd name="T51" fmla="*/ 198 h 210"/>
                  <a:gd name="T52" fmla="*/ 42 w 98"/>
                  <a:gd name="T53" fmla="*/ 193 h 210"/>
                  <a:gd name="T54" fmla="*/ 35 w 98"/>
                  <a:gd name="T55" fmla="*/ 187 h 210"/>
                  <a:gd name="T56" fmla="*/ 27 w 98"/>
                  <a:gd name="T57" fmla="*/ 180 h 210"/>
                  <a:gd name="T58" fmla="*/ 22 w 98"/>
                  <a:gd name="T59" fmla="*/ 172 h 210"/>
                  <a:gd name="T60" fmla="*/ 16 w 98"/>
                  <a:gd name="T61" fmla="*/ 164 h 210"/>
                  <a:gd name="T62" fmla="*/ 13 w 98"/>
                  <a:gd name="T63" fmla="*/ 154 h 210"/>
                  <a:gd name="T64" fmla="*/ 8 w 98"/>
                  <a:gd name="T65" fmla="*/ 144 h 210"/>
                  <a:gd name="T66" fmla="*/ 5 w 98"/>
                  <a:gd name="T67" fmla="*/ 135 h 210"/>
                  <a:gd name="T68" fmla="*/ 3 w 98"/>
                  <a:gd name="T69" fmla="*/ 123 h 210"/>
                  <a:gd name="T70" fmla="*/ 1 w 98"/>
                  <a:gd name="T71" fmla="*/ 114 h 210"/>
                  <a:gd name="T72" fmla="*/ 0 w 98"/>
                  <a:gd name="T73" fmla="*/ 102 h 210"/>
                  <a:gd name="T74" fmla="*/ 0 w 98"/>
                  <a:gd name="T75" fmla="*/ 92 h 210"/>
                  <a:gd name="T76" fmla="*/ 1 w 98"/>
                  <a:gd name="T77" fmla="*/ 81 h 210"/>
                  <a:gd name="T78" fmla="*/ 3 w 98"/>
                  <a:gd name="T79" fmla="*/ 71 h 210"/>
                  <a:gd name="T80" fmla="*/ 6 w 98"/>
                  <a:gd name="T81" fmla="*/ 63 h 210"/>
                  <a:gd name="T82" fmla="*/ 9 w 98"/>
                  <a:gd name="T83" fmla="*/ 53 h 210"/>
                  <a:gd name="T84" fmla="*/ 14 w 98"/>
                  <a:gd name="T85" fmla="*/ 45 h 210"/>
                  <a:gd name="T86" fmla="*/ 19 w 98"/>
                  <a:gd name="T87" fmla="*/ 37 h 210"/>
                  <a:gd name="T88" fmla="*/ 26 w 98"/>
                  <a:gd name="T89" fmla="*/ 31 h 210"/>
                  <a:gd name="T90" fmla="*/ 32 w 98"/>
                  <a:gd name="T91" fmla="*/ 24 h 210"/>
                  <a:gd name="T92" fmla="*/ 39 w 98"/>
                  <a:gd name="T93" fmla="*/ 18 h 210"/>
                  <a:gd name="T94" fmla="*/ 47 w 98"/>
                  <a:gd name="T95" fmla="*/ 13 h 210"/>
                  <a:gd name="T96" fmla="*/ 55 w 98"/>
                  <a:gd name="T97" fmla="*/ 8 h 210"/>
                  <a:gd name="T98" fmla="*/ 63 w 98"/>
                  <a:gd name="T99" fmla="*/ 5 h 210"/>
                  <a:gd name="T100" fmla="*/ 71 w 98"/>
                  <a:gd name="T101" fmla="*/ 1 h 210"/>
                  <a:gd name="T102" fmla="*/ 81 w 98"/>
                  <a:gd name="T103" fmla="*/ 0 h 210"/>
                  <a:gd name="T104" fmla="*/ 91 w 98"/>
                  <a:gd name="T105" fmla="*/ 0 h 21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98"/>
                  <a:gd name="T160" fmla="*/ 0 h 210"/>
                  <a:gd name="T161" fmla="*/ 98 w 98"/>
                  <a:gd name="T162" fmla="*/ 210 h 21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98" h="210">
                    <a:moveTo>
                      <a:pt x="91" y="0"/>
                    </a:moveTo>
                    <a:lnTo>
                      <a:pt x="86" y="3"/>
                    </a:lnTo>
                    <a:lnTo>
                      <a:pt x="81" y="8"/>
                    </a:lnTo>
                    <a:lnTo>
                      <a:pt x="78" y="13"/>
                    </a:lnTo>
                    <a:lnTo>
                      <a:pt x="73" y="19"/>
                    </a:lnTo>
                    <a:lnTo>
                      <a:pt x="68" y="36"/>
                    </a:lnTo>
                    <a:lnTo>
                      <a:pt x="63" y="52"/>
                    </a:lnTo>
                    <a:lnTo>
                      <a:pt x="60" y="70"/>
                    </a:lnTo>
                    <a:lnTo>
                      <a:pt x="58" y="86"/>
                    </a:lnTo>
                    <a:lnTo>
                      <a:pt x="58" y="99"/>
                    </a:lnTo>
                    <a:lnTo>
                      <a:pt x="58" y="110"/>
                    </a:lnTo>
                    <a:lnTo>
                      <a:pt x="58" y="122"/>
                    </a:lnTo>
                    <a:lnTo>
                      <a:pt x="60" y="136"/>
                    </a:lnTo>
                    <a:lnTo>
                      <a:pt x="63" y="151"/>
                    </a:lnTo>
                    <a:lnTo>
                      <a:pt x="66" y="166"/>
                    </a:lnTo>
                    <a:lnTo>
                      <a:pt x="71" y="179"/>
                    </a:lnTo>
                    <a:lnTo>
                      <a:pt x="79" y="192"/>
                    </a:lnTo>
                    <a:lnTo>
                      <a:pt x="83" y="196"/>
                    </a:lnTo>
                    <a:lnTo>
                      <a:pt x="87" y="201"/>
                    </a:lnTo>
                    <a:lnTo>
                      <a:pt x="92" y="206"/>
                    </a:lnTo>
                    <a:lnTo>
                      <a:pt x="97" y="209"/>
                    </a:lnTo>
                    <a:lnTo>
                      <a:pt x="87" y="209"/>
                    </a:lnTo>
                    <a:lnTo>
                      <a:pt x="78" y="209"/>
                    </a:lnTo>
                    <a:lnTo>
                      <a:pt x="68" y="206"/>
                    </a:lnTo>
                    <a:lnTo>
                      <a:pt x="58" y="203"/>
                    </a:lnTo>
                    <a:lnTo>
                      <a:pt x="50" y="198"/>
                    </a:lnTo>
                    <a:lnTo>
                      <a:pt x="42" y="193"/>
                    </a:lnTo>
                    <a:lnTo>
                      <a:pt x="35" y="187"/>
                    </a:lnTo>
                    <a:lnTo>
                      <a:pt x="27" y="180"/>
                    </a:lnTo>
                    <a:lnTo>
                      <a:pt x="22" y="172"/>
                    </a:lnTo>
                    <a:lnTo>
                      <a:pt x="16" y="164"/>
                    </a:lnTo>
                    <a:lnTo>
                      <a:pt x="13" y="154"/>
                    </a:lnTo>
                    <a:lnTo>
                      <a:pt x="8" y="144"/>
                    </a:lnTo>
                    <a:lnTo>
                      <a:pt x="5" y="135"/>
                    </a:lnTo>
                    <a:lnTo>
                      <a:pt x="3" y="123"/>
                    </a:lnTo>
                    <a:lnTo>
                      <a:pt x="1" y="114"/>
                    </a:lnTo>
                    <a:lnTo>
                      <a:pt x="0" y="102"/>
                    </a:lnTo>
                    <a:lnTo>
                      <a:pt x="0" y="92"/>
                    </a:lnTo>
                    <a:lnTo>
                      <a:pt x="1" y="81"/>
                    </a:lnTo>
                    <a:lnTo>
                      <a:pt x="3" y="71"/>
                    </a:lnTo>
                    <a:lnTo>
                      <a:pt x="6" y="63"/>
                    </a:lnTo>
                    <a:lnTo>
                      <a:pt x="9" y="53"/>
                    </a:lnTo>
                    <a:lnTo>
                      <a:pt x="14" y="45"/>
                    </a:lnTo>
                    <a:lnTo>
                      <a:pt x="19" y="37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39" y="18"/>
                    </a:lnTo>
                    <a:lnTo>
                      <a:pt x="47" y="13"/>
                    </a:lnTo>
                    <a:lnTo>
                      <a:pt x="55" y="8"/>
                    </a:lnTo>
                    <a:lnTo>
                      <a:pt x="63" y="5"/>
                    </a:lnTo>
                    <a:lnTo>
                      <a:pt x="71" y="1"/>
                    </a:lnTo>
                    <a:lnTo>
                      <a:pt x="81" y="0"/>
                    </a:lnTo>
                    <a:lnTo>
                      <a:pt x="9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54"/>
              <p:cNvSpPr>
                <a:spLocks/>
              </p:cNvSpPr>
              <p:nvPr/>
            </p:nvSpPr>
            <p:spPr bwMode="auto">
              <a:xfrm>
                <a:off x="3662" y="1844"/>
                <a:ext cx="98" cy="210"/>
              </a:xfrm>
              <a:custGeom>
                <a:avLst/>
                <a:gdLst>
                  <a:gd name="T0" fmla="*/ 91 w 98"/>
                  <a:gd name="T1" fmla="*/ 0 h 210"/>
                  <a:gd name="T2" fmla="*/ 86 w 98"/>
                  <a:gd name="T3" fmla="*/ 3 h 210"/>
                  <a:gd name="T4" fmla="*/ 81 w 98"/>
                  <a:gd name="T5" fmla="*/ 8 h 210"/>
                  <a:gd name="T6" fmla="*/ 78 w 98"/>
                  <a:gd name="T7" fmla="*/ 13 h 210"/>
                  <a:gd name="T8" fmla="*/ 73 w 98"/>
                  <a:gd name="T9" fmla="*/ 19 h 210"/>
                  <a:gd name="T10" fmla="*/ 68 w 98"/>
                  <a:gd name="T11" fmla="*/ 36 h 210"/>
                  <a:gd name="T12" fmla="*/ 63 w 98"/>
                  <a:gd name="T13" fmla="*/ 52 h 210"/>
                  <a:gd name="T14" fmla="*/ 60 w 98"/>
                  <a:gd name="T15" fmla="*/ 70 h 210"/>
                  <a:gd name="T16" fmla="*/ 58 w 98"/>
                  <a:gd name="T17" fmla="*/ 86 h 210"/>
                  <a:gd name="T18" fmla="*/ 58 w 98"/>
                  <a:gd name="T19" fmla="*/ 99 h 210"/>
                  <a:gd name="T20" fmla="*/ 58 w 98"/>
                  <a:gd name="T21" fmla="*/ 110 h 210"/>
                  <a:gd name="T22" fmla="*/ 58 w 98"/>
                  <a:gd name="T23" fmla="*/ 122 h 210"/>
                  <a:gd name="T24" fmla="*/ 60 w 98"/>
                  <a:gd name="T25" fmla="*/ 136 h 210"/>
                  <a:gd name="T26" fmla="*/ 63 w 98"/>
                  <a:gd name="T27" fmla="*/ 151 h 210"/>
                  <a:gd name="T28" fmla="*/ 66 w 98"/>
                  <a:gd name="T29" fmla="*/ 166 h 210"/>
                  <a:gd name="T30" fmla="*/ 71 w 98"/>
                  <a:gd name="T31" fmla="*/ 179 h 210"/>
                  <a:gd name="T32" fmla="*/ 79 w 98"/>
                  <a:gd name="T33" fmla="*/ 192 h 210"/>
                  <a:gd name="T34" fmla="*/ 83 w 98"/>
                  <a:gd name="T35" fmla="*/ 196 h 210"/>
                  <a:gd name="T36" fmla="*/ 87 w 98"/>
                  <a:gd name="T37" fmla="*/ 201 h 210"/>
                  <a:gd name="T38" fmla="*/ 92 w 98"/>
                  <a:gd name="T39" fmla="*/ 206 h 210"/>
                  <a:gd name="T40" fmla="*/ 97 w 98"/>
                  <a:gd name="T41" fmla="*/ 209 h 210"/>
                  <a:gd name="T42" fmla="*/ 87 w 98"/>
                  <a:gd name="T43" fmla="*/ 209 h 210"/>
                  <a:gd name="T44" fmla="*/ 78 w 98"/>
                  <a:gd name="T45" fmla="*/ 209 h 210"/>
                  <a:gd name="T46" fmla="*/ 68 w 98"/>
                  <a:gd name="T47" fmla="*/ 206 h 210"/>
                  <a:gd name="T48" fmla="*/ 58 w 98"/>
                  <a:gd name="T49" fmla="*/ 203 h 210"/>
                  <a:gd name="T50" fmla="*/ 50 w 98"/>
                  <a:gd name="T51" fmla="*/ 198 h 210"/>
                  <a:gd name="T52" fmla="*/ 42 w 98"/>
                  <a:gd name="T53" fmla="*/ 193 h 210"/>
                  <a:gd name="T54" fmla="*/ 35 w 98"/>
                  <a:gd name="T55" fmla="*/ 187 h 210"/>
                  <a:gd name="T56" fmla="*/ 27 w 98"/>
                  <a:gd name="T57" fmla="*/ 180 h 210"/>
                  <a:gd name="T58" fmla="*/ 22 w 98"/>
                  <a:gd name="T59" fmla="*/ 172 h 210"/>
                  <a:gd name="T60" fmla="*/ 16 w 98"/>
                  <a:gd name="T61" fmla="*/ 164 h 210"/>
                  <a:gd name="T62" fmla="*/ 13 w 98"/>
                  <a:gd name="T63" fmla="*/ 154 h 210"/>
                  <a:gd name="T64" fmla="*/ 8 w 98"/>
                  <a:gd name="T65" fmla="*/ 144 h 210"/>
                  <a:gd name="T66" fmla="*/ 5 w 98"/>
                  <a:gd name="T67" fmla="*/ 135 h 210"/>
                  <a:gd name="T68" fmla="*/ 3 w 98"/>
                  <a:gd name="T69" fmla="*/ 123 h 210"/>
                  <a:gd name="T70" fmla="*/ 1 w 98"/>
                  <a:gd name="T71" fmla="*/ 114 h 210"/>
                  <a:gd name="T72" fmla="*/ 0 w 98"/>
                  <a:gd name="T73" fmla="*/ 102 h 210"/>
                  <a:gd name="T74" fmla="*/ 0 w 98"/>
                  <a:gd name="T75" fmla="*/ 92 h 210"/>
                  <a:gd name="T76" fmla="*/ 1 w 98"/>
                  <a:gd name="T77" fmla="*/ 81 h 210"/>
                  <a:gd name="T78" fmla="*/ 3 w 98"/>
                  <a:gd name="T79" fmla="*/ 71 h 210"/>
                  <a:gd name="T80" fmla="*/ 6 w 98"/>
                  <a:gd name="T81" fmla="*/ 63 h 210"/>
                  <a:gd name="T82" fmla="*/ 9 w 98"/>
                  <a:gd name="T83" fmla="*/ 53 h 210"/>
                  <a:gd name="T84" fmla="*/ 14 w 98"/>
                  <a:gd name="T85" fmla="*/ 45 h 210"/>
                  <a:gd name="T86" fmla="*/ 19 w 98"/>
                  <a:gd name="T87" fmla="*/ 37 h 210"/>
                  <a:gd name="T88" fmla="*/ 26 w 98"/>
                  <a:gd name="T89" fmla="*/ 31 h 210"/>
                  <a:gd name="T90" fmla="*/ 32 w 98"/>
                  <a:gd name="T91" fmla="*/ 24 h 210"/>
                  <a:gd name="T92" fmla="*/ 39 w 98"/>
                  <a:gd name="T93" fmla="*/ 18 h 210"/>
                  <a:gd name="T94" fmla="*/ 47 w 98"/>
                  <a:gd name="T95" fmla="*/ 13 h 210"/>
                  <a:gd name="T96" fmla="*/ 55 w 98"/>
                  <a:gd name="T97" fmla="*/ 8 h 210"/>
                  <a:gd name="T98" fmla="*/ 63 w 98"/>
                  <a:gd name="T99" fmla="*/ 5 h 210"/>
                  <a:gd name="T100" fmla="*/ 71 w 98"/>
                  <a:gd name="T101" fmla="*/ 1 h 210"/>
                  <a:gd name="T102" fmla="*/ 81 w 98"/>
                  <a:gd name="T103" fmla="*/ 0 h 210"/>
                  <a:gd name="T104" fmla="*/ 91 w 98"/>
                  <a:gd name="T105" fmla="*/ 0 h 21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98"/>
                  <a:gd name="T160" fmla="*/ 0 h 210"/>
                  <a:gd name="T161" fmla="*/ 98 w 98"/>
                  <a:gd name="T162" fmla="*/ 210 h 21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98" h="210">
                    <a:moveTo>
                      <a:pt x="91" y="0"/>
                    </a:moveTo>
                    <a:lnTo>
                      <a:pt x="86" y="3"/>
                    </a:lnTo>
                    <a:lnTo>
                      <a:pt x="81" y="8"/>
                    </a:lnTo>
                    <a:lnTo>
                      <a:pt x="78" y="13"/>
                    </a:lnTo>
                    <a:lnTo>
                      <a:pt x="73" y="19"/>
                    </a:lnTo>
                    <a:lnTo>
                      <a:pt x="68" y="36"/>
                    </a:lnTo>
                    <a:lnTo>
                      <a:pt x="63" y="52"/>
                    </a:lnTo>
                    <a:lnTo>
                      <a:pt x="60" y="70"/>
                    </a:lnTo>
                    <a:lnTo>
                      <a:pt x="58" y="86"/>
                    </a:lnTo>
                    <a:lnTo>
                      <a:pt x="58" y="99"/>
                    </a:lnTo>
                    <a:lnTo>
                      <a:pt x="58" y="110"/>
                    </a:lnTo>
                    <a:lnTo>
                      <a:pt x="58" y="122"/>
                    </a:lnTo>
                    <a:lnTo>
                      <a:pt x="60" y="136"/>
                    </a:lnTo>
                    <a:lnTo>
                      <a:pt x="63" y="151"/>
                    </a:lnTo>
                    <a:lnTo>
                      <a:pt x="66" y="166"/>
                    </a:lnTo>
                    <a:lnTo>
                      <a:pt x="71" y="179"/>
                    </a:lnTo>
                    <a:lnTo>
                      <a:pt x="79" y="192"/>
                    </a:lnTo>
                    <a:lnTo>
                      <a:pt x="83" y="196"/>
                    </a:lnTo>
                    <a:lnTo>
                      <a:pt x="87" y="201"/>
                    </a:lnTo>
                    <a:lnTo>
                      <a:pt x="92" y="206"/>
                    </a:lnTo>
                    <a:lnTo>
                      <a:pt x="97" y="209"/>
                    </a:lnTo>
                    <a:lnTo>
                      <a:pt x="87" y="209"/>
                    </a:lnTo>
                    <a:lnTo>
                      <a:pt x="78" y="209"/>
                    </a:lnTo>
                    <a:lnTo>
                      <a:pt x="68" y="206"/>
                    </a:lnTo>
                    <a:lnTo>
                      <a:pt x="58" y="203"/>
                    </a:lnTo>
                    <a:lnTo>
                      <a:pt x="50" y="198"/>
                    </a:lnTo>
                    <a:lnTo>
                      <a:pt x="42" y="193"/>
                    </a:lnTo>
                    <a:lnTo>
                      <a:pt x="35" y="187"/>
                    </a:lnTo>
                    <a:lnTo>
                      <a:pt x="27" y="180"/>
                    </a:lnTo>
                    <a:lnTo>
                      <a:pt x="22" y="172"/>
                    </a:lnTo>
                    <a:lnTo>
                      <a:pt x="16" y="164"/>
                    </a:lnTo>
                    <a:lnTo>
                      <a:pt x="13" y="154"/>
                    </a:lnTo>
                    <a:lnTo>
                      <a:pt x="8" y="144"/>
                    </a:lnTo>
                    <a:lnTo>
                      <a:pt x="5" y="135"/>
                    </a:lnTo>
                    <a:lnTo>
                      <a:pt x="3" y="123"/>
                    </a:lnTo>
                    <a:lnTo>
                      <a:pt x="1" y="114"/>
                    </a:lnTo>
                    <a:lnTo>
                      <a:pt x="0" y="102"/>
                    </a:lnTo>
                    <a:lnTo>
                      <a:pt x="0" y="92"/>
                    </a:lnTo>
                    <a:lnTo>
                      <a:pt x="1" y="81"/>
                    </a:lnTo>
                    <a:lnTo>
                      <a:pt x="3" y="71"/>
                    </a:lnTo>
                    <a:lnTo>
                      <a:pt x="6" y="63"/>
                    </a:lnTo>
                    <a:lnTo>
                      <a:pt x="9" y="53"/>
                    </a:lnTo>
                    <a:lnTo>
                      <a:pt x="14" y="45"/>
                    </a:lnTo>
                    <a:lnTo>
                      <a:pt x="19" y="37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39" y="18"/>
                    </a:lnTo>
                    <a:lnTo>
                      <a:pt x="47" y="13"/>
                    </a:lnTo>
                    <a:lnTo>
                      <a:pt x="55" y="8"/>
                    </a:lnTo>
                    <a:lnTo>
                      <a:pt x="63" y="5"/>
                    </a:lnTo>
                    <a:lnTo>
                      <a:pt x="71" y="1"/>
                    </a:lnTo>
                    <a:lnTo>
                      <a:pt x="81" y="0"/>
                    </a:lnTo>
                    <a:lnTo>
                      <a:pt x="91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55"/>
              <p:cNvSpPr>
                <a:spLocks/>
              </p:cNvSpPr>
              <p:nvPr/>
            </p:nvSpPr>
            <p:spPr bwMode="auto">
              <a:xfrm>
                <a:off x="3493" y="1774"/>
                <a:ext cx="75" cy="150"/>
              </a:xfrm>
              <a:custGeom>
                <a:avLst/>
                <a:gdLst>
                  <a:gd name="T0" fmla="*/ 37 w 75"/>
                  <a:gd name="T1" fmla="*/ 0 h 150"/>
                  <a:gd name="T2" fmla="*/ 29 w 75"/>
                  <a:gd name="T3" fmla="*/ 2 h 150"/>
                  <a:gd name="T4" fmla="*/ 22 w 75"/>
                  <a:gd name="T5" fmla="*/ 5 h 150"/>
                  <a:gd name="T6" fmla="*/ 16 w 75"/>
                  <a:gd name="T7" fmla="*/ 13 h 150"/>
                  <a:gd name="T8" fmla="*/ 11 w 75"/>
                  <a:gd name="T9" fmla="*/ 21 h 150"/>
                  <a:gd name="T10" fmla="*/ 6 w 75"/>
                  <a:gd name="T11" fmla="*/ 32 h 150"/>
                  <a:gd name="T12" fmla="*/ 3 w 75"/>
                  <a:gd name="T13" fmla="*/ 45 h 150"/>
                  <a:gd name="T14" fmla="*/ 0 w 75"/>
                  <a:gd name="T15" fmla="*/ 60 h 150"/>
                  <a:gd name="T16" fmla="*/ 0 w 75"/>
                  <a:gd name="T17" fmla="*/ 75 h 150"/>
                  <a:gd name="T18" fmla="*/ 0 w 75"/>
                  <a:gd name="T19" fmla="*/ 89 h 150"/>
                  <a:gd name="T20" fmla="*/ 3 w 75"/>
                  <a:gd name="T21" fmla="*/ 104 h 150"/>
                  <a:gd name="T22" fmla="*/ 6 w 75"/>
                  <a:gd name="T23" fmla="*/ 117 h 150"/>
                  <a:gd name="T24" fmla="*/ 11 w 75"/>
                  <a:gd name="T25" fmla="*/ 128 h 150"/>
                  <a:gd name="T26" fmla="*/ 16 w 75"/>
                  <a:gd name="T27" fmla="*/ 136 h 150"/>
                  <a:gd name="T28" fmla="*/ 22 w 75"/>
                  <a:gd name="T29" fmla="*/ 145 h 150"/>
                  <a:gd name="T30" fmla="*/ 29 w 75"/>
                  <a:gd name="T31" fmla="*/ 148 h 150"/>
                  <a:gd name="T32" fmla="*/ 37 w 75"/>
                  <a:gd name="T33" fmla="*/ 149 h 150"/>
                  <a:gd name="T34" fmla="*/ 43 w 75"/>
                  <a:gd name="T35" fmla="*/ 148 h 150"/>
                  <a:gd name="T36" fmla="*/ 52 w 75"/>
                  <a:gd name="T37" fmla="*/ 145 h 150"/>
                  <a:gd name="T38" fmla="*/ 58 w 75"/>
                  <a:gd name="T39" fmla="*/ 136 h 150"/>
                  <a:gd name="T40" fmla="*/ 63 w 75"/>
                  <a:gd name="T41" fmla="*/ 128 h 150"/>
                  <a:gd name="T42" fmla="*/ 68 w 75"/>
                  <a:gd name="T43" fmla="*/ 117 h 150"/>
                  <a:gd name="T44" fmla="*/ 71 w 75"/>
                  <a:gd name="T45" fmla="*/ 104 h 150"/>
                  <a:gd name="T46" fmla="*/ 74 w 75"/>
                  <a:gd name="T47" fmla="*/ 89 h 150"/>
                  <a:gd name="T48" fmla="*/ 74 w 75"/>
                  <a:gd name="T49" fmla="*/ 75 h 150"/>
                  <a:gd name="T50" fmla="*/ 74 w 75"/>
                  <a:gd name="T51" fmla="*/ 60 h 150"/>
                  <a:gd name="T52" fmla="*/ 71 w 75"/>
                  <a:gd name="T53" fmla="*/ 45 h 150"/>
                  <a:gd name="T54" fmla="*/ 68 w 75"/>
                  <a:gd name="T55" fmla="*/ 32 h 150"/>
                  <a:gd name="T56" fmla="*/ 63 w 75"/>
                  <a:gd name="T57" fmla="*/ 21 h 150"/>
                  <a:gd name="T58" fmla="*/ 58 w 75"/>
                  <a:gd name="T59" fmla="*/ 13 h 150"/>
                  <a:gd name="T60" fmla="*/ 52 w 75"/>
                  <a:gd name="T61" fmla="*/ 5 h 150"/>
                  <a:gd name="T62" fmla="*/ 43 w 75"/>
                  <a:gd name="T63" fmla="*/ 2 h 150"/>
                  <a:gd name="T64" fmla="*/ 37 w 75"/>
                  <a:gd name="T65" fmla="*/ 0 h 15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5"/>
                  <a:gd name="T100" fmla="*/ 0 h 150"/>
                  <a:gd name="T101" fmla="*/ 75 w 75"/>
                  <a:gd name="T102" fmla="*/ 150 h 15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5" h="150">
                    <a:moveTo>
                      <a:pt x="37" y="0"/>
                    </a:moveTo>
                    <a:lnTo>
                      <a:pt x="29" y="2"/>
                    </a:lnTo>
                    <a:lnTo>
                      <a:pt x="22" y="5"/>
                    </a:lnTo>
                    <a:lnTo>
                      <a:pt x="16" y="13"/>
                    </a:lnTo>
                    <a:lnTo>
                      <a:pt x="11" y="21"/>
                    </a:lnTo>
                    <a:lnTo>
                      <a:pt x="6" y="32"/>
                    </a:lnTo>
                    <a:lnTo>
                      <a:pt x="3" y="45"/>
                    </a:lnTo>
                    <a:lnTo>
                      <a:pt x="0" y="60"/>
                    </a:lnTo>
                    <a:lnTo>
                      <a:pt x="0" y="75"/>
                    </a:lnTo>
                    <a:lnTo>
                      <a:pt x="0" y="89"/>
                    </a:lnTo>
                    <a:lnTo>
                      <a:pt x="3" y="104"/>
                    </a:lnTo>
                    <a:lnTo>
                      <a:pt x="6" y="117"/>
                    </a:lnTo>
                    <a:lnTo>
                      <a:pt x="11" y="128"/>
                    </a:lnTo>
                    <a:lnTo>
                      <a:pt x="16" y="136"/>
                    </a:lnTo>
                    <a:lnTo>
                      <a:pt x="22" y="145"/>
                    </a:lnTo>
                    <a:lnTo>
                      <a:pt x="29" y="148"/>
                    </a:lnTo>
                    <a:lnTo>
                      <a:pt x="37" y="149"/>
                    </a:lnTo>
                    <a:lnTo>
                      <a:pt x="43" y="148"/>
                    </a:lnTo>
                    <a:lnTo>
                      <a:pt x="52" y="145"/>
                    </a:lnTo>
                    <a:lnTo>
                      <a:pt x="58" y="136"/>
                    </a:lnTo>
                    <a:lnTo>
                      <a:pt x="63" y="128"/>
                    </a:lnTo>
                    <a:lnTo>
                      <a:pt x="68" y="117"/>
                    </a:lnTo>
                    <a:lnTo>
                      <a:pt x="71" y="104"/>
                    </a:lnTo>
                    <a:lnTo>
                      <a:pt x="74" y="89"/>
                    </a:lnTo>
                    <a:lnTo>
                      <a:pt x="74" y="75"/>
                    </a:lnTo>
                    <a:lnTo>
                      <a:pt x="74" y="60"/>
                    </a:lnTo>
                    <a:lnTo>
                      <a:pt x="71" y="45"/>
                    </a:lnTo>
                    <a:lnTo>
                      <a:pt x="68" y="32"/>
                    </a:lnTo>
                    <a:lnTo>
                      <a:pt x="63" y="21"/>
                    </a:lnTo>
                    <a:lnTo>
                      <a:pt x="58" y="13"/>
                    </a:lnTo>
                    <a:lnTo>
                      <a:pt x="52" y="5"/>
                    </a:lnTo>
                    <a:lnTo>
                      <a:pt x="43" y="2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56"/>
              <p:cNvSpPr>
                <a:spLocks/>
              </p:cNvSpPr>
              <p:nvPr/>
            </p:nvSpPr>
            <p:spPr bwMode="auto">
              <a:xfrm>
                <a:off x="3493" y="1774"/>
                <a:ext cx="75" cy="150"/>
              </a:xfrm>
              <a:custGeom>
                <a:avLst/>
                <a:gdLst>
                  <a:gd name="T0" fmla="*/ 37 w 75"/>
                  <a:gd name="T1" fmla="*/ 0 h 150"/>
                  <a:gd name="T2" fmla="*/ 29 w 75"/>
                  <a:gd name="T3" fmla="*/ 2 h 150"/>
                  <a:gd name="T4" fmla="*/ 22 w 75"/>
                  <a:gd name="T5" fmla="*/ 5 h 150"/>
                  <a:gd name="T6" fmla="*/ 16 w 75"/>
                  <a:gd name="T7" fmla="*/ 13 h 150"/>
                  <a:gd name="T8" fmla="*/ 11 w 75"/>
                  <a:gd name="T9" fmla="*/ 21 h 150"/>
                  <a:gd name="T10" fmla="*/ 6 w 75"/>
                  <a:gd name="T11" fmla="*/ 32 h 150"/>
                  <a:gd name="T12" fmla="*/ 3 w 75"/>
                  <a:gd name="T13" fmla="*/ 45 h 150"/>
                  <a:gd name="T14" fmla="*/ 0 w 75"/>
                  <a:gd name="T15" fmla="*/ 60 h 150"/>
                  <a:gd name="T16" fmla="*/ 0 w 75"/>
                  <a:gd name="T17" fmla="*/ 75 h 150"/>
                  <a:gd name="T18" fmla="*/ 0 w 75"/>
                  <a:gd name="T19" fmla="*/ 89 h 150"/>
                  <a:gd name="T20" fmla="*/ 3 w 75"/>
                  <a:gd name="T21" fmla="*/ 104 h 150"/>
                  <a:gd name="T22" fmla="*/ 6 w 75"/>
                  <a:gd name="T23" fmla="*/ 117 h 150"/>
                  <a:gd name="T24" fmla="*/ 11 w 75"/>
                  <a:gd name="T25" fmla="*/ 128 h 150"/>
                  <a:gd name="T26" fmla="*/ 16 w 75"/>
                  <a:gd name="T27" fmla="*/ 136 h 150"/>
                  <a:gd name="T28" fmla="*/ 22 w 75"/>
                  <a:gd name="T29" fmla="*/ 145 h 150"/>
                  <a:gd name="T30" fmla="*/ 29 w 75"/>
                  <a:gd name="T31" fmla="*/ 148 h 150"/>
                  <a:gd name="T32" fmla="*/ 37 w 75"/>
                  <a:gd name="T33" fmla="*/ 149 h 150"/>
                  <a:gd name="T34" fmla="*/ 43 w 75"/>
                  <a:gd name="T35" fmla="*/ 148 h 150"/>
                  <a:gd name="T36" fmla="*/ 52 w 75"/>
                  <a:gd name="T37" fmla="*/ 145 h 150"/>
                  <a:gd name="T38" fmla="*/ 58 w 75"/>
                  <a:gd name="T39" fmla="*/ 136 h 150"/>
                  <a:gd name="T40" fmla="*/ 63 w 75"/>
                  <a:gd name="T41" fmla="*/ 128 h 150"/>
                  <a:gd name="T42" fmla="*/ 68 w 75"/>
                  <a:gd name="T43" fmla="*/ 117 h 150"/>
                  <a:gd name="T44" fmla="*/ 71 w 75"/>
                  <a:gd name="T45" fmla="*/ 104 h 150"/>
                  <a:gd name="T46" fmla="*/ 74 w 75"/>
                  <a:gd name="T47" fmla="*/ 89 h 150"/>
                  <a:gd name="T48" fmla="*/ 74 w 75"/>
                  <a:gd name="T49" fmla="*/ 75 h 150"/>
                  <a:gd name="T50" fmla="*/ 74 w 75"/>
                  <a:gd name="T51" fmla="*/ 60 h 150"/>
                  <a:gd name="T52" fmla="*/ 71 w 75"/>
                  <a:gd name="T53" fmla="*/ 45 h 150"/>
                  <a:gd name="T54" fmla="*/ 68 w 75"/>
                  <a:gd name="T55" fmla="*/ 32 h 150"/>
                  <a:gd name="T56" fmla="*/ 63 w 75"/>
                  <a:gd name="T57" fmla="*/ 21 h 150"/>
                  <a:gd name="T58" fmla="*/ 58 w 75"/>
                  <a:gd name="T59" fmla="*/ 13 h 150"/>
                  <a:gd name="T60" fmla="*/ 52 w 75"/>
                  <a:gd name="T61" fmla="*/ 5 h 150"/>
                  <a:gd name="T62" fmla="*/ 43 w 75"/>
                  <a:gd name="T63" fmla="*/ 2 h 150"/>
                  <a:gd name="T64" fmla="*/ 37 w 75"/>
                  <a:gd name="T65" fmla="*/ 0 h 15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5"/>
                  <a:gd name="T100" fmla="*/ 0 h 150"/>
                  <a:gd name="T101" fmla="*/ 75 w 75"/>
                  <a:gd name="T102" fmla="*/ 150 h 15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5" h="150">
                    <a:moveTo>
                      <a:pt x="37" y="0"/>
                    </a:moveTo>
                    <a:lnTo>
                      <a:pt x="29" y="2"/>
                    </a:lnTo>
                    <a:lnTo>
                      <a:pt x="22" y="5"/>
                    </a:lnTo>
                    <a:lnTo>
                      <a:pt x="16" y="13"/>
                    </a:lnTo>
                    <a:lnTo>
                      <a:pt x="11" y="21"/>
                    </a:lnTo>
                    <a:lnTo>
                      <a:pt x="6" y="32"/>
                    </a:lnTo>
                    <a:lnTo>
                      <a:pt x="3" y="45"/>
                    </a:lnTo>
                    <a:lnTo>
                      <a:pt x="0" y="60"/>
                    </a:lnTo>
                    <a:lnTo>
                      <a:pt x="0" y="75"/>
                    </a:lnTo>
                    <a:lnTo>
                      <a:pt x="0" y="89"/>
                    </a:lnTo>
                    <a:lnTo>
                      <a:pt x="3" y="104"/>
                    </a:lnTo>
                    <a:lnTo>
                      <a:pt x="6" y="117"/>
                    </a:lnTo>
                    <a:lnTo>
                      <a:pt x="11" y="128"/>
                    </a:lnTo>
                    <a:lnTo>
                      <a:pt x="16" y="136"/>
                    </a:lnTo>
                    <a:lnTo>
                      <a:pt x="22" y="145"/>
                    </a:lnTo>
                    <a:lnTo>
                      <a:pt x="29" y="148"/>
                    </a:lnTo>
                    <a:lnTo>
                      <a:pt x="37" y="149"/>
                    </a:lnTo>
                    <a:lnTo>
                      <a:pt x="43" y="148"/>
                    </a:lnTo>
                    <a:lnTo>
                      <a:pt x="52" y="145"/>
                    </a:lnTo>
                    <a:lnTo>
                      <a:pt x="58" y="136"/>
                    </a:lnTo>
                    <a:lnTo>
                      <a:pt x="63" y="128"/>
                    </a:lnTo>
                    <a:lnTo>
                      <a:pt x="68" y="117"/>
                    </a:lnTo>
                    <a:lnTo>
                      <a:pt x="71" y="104"/>
                    </a:lnTo>
                    <a:lnTo>
                      <a:pt x="74" y="89"/>
                    </a:lnTo>
                    <a:lnTo>
                      <a:pt x="74" y="75"/>
                    </a:lnTo>
                    <a:lnTo>
                      <a:pt x="74" y="60"/>
                    </a:lnTo>
                    <a:lnTo>
                      <a:pt x="71" y="45"/>
                    </a:lnTo>
                    <a:lnTo>
                      <a:pt x="68" y="32"/>
                    </a:lnTo>
                    <a:lnTo>
                      <a:pt x="63" y="21"/>
                    </a:lnTo>
                    <a:lnTo>
                      <a:pt x="58" y="13"/>
                    </a:lnTo>
                    <a:lnTo>
                      <a:pt x="52" y="5"/>
                    </a:lnTo>
                    <a:lnTo>
                      <a:pt x="43" y="2"/>
                    </a:lnTo>
                    <a:lnTo>
                      <a:pt x="37" y="0"/>
                    </a:lnTo>
                  </a:path>
                </a:pathLst>
              </a:custGeom>
              <a:solidFill>
                <a:schemeClr val="accent2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57"/>
              <p:cNvSpPr>
                <a:spLocks/>
              </p:cNvSpPr>
              <p:nvPr/>
            </p:nvSpPr>
            <p:spPr bwMode="auto">
              <a:xfrm>
                <a:off x="3275" y="2011"/>
                <a:ext cx="53" cy="105"/>
              </a:xfrm>
              <a:custGeom>
                <a:avLst/>
                <a:gdLst>
                  <a:gd name="T0" fmla="*/ 26 w 53"/>
                  <a:gd name="T1" fmla="*/ 0 h 105"/>
                  <a:gd name="T2" fmla="*/ 21 w 53"/>
                  <a:gd name="T3" fmla="*/ 0 h 105"/>
                  <a:gd name="T4" fmla="*/ 16 w 53"/>
                  <a:gd name="T5" fmla="*/ 3 h 105"/>
                  <a:gd name="T6" fmla="*/ 11 w 53"/>
                  <a:gd name="T7" fmla="*/ 8 h 105"/>
                  <a:gd name="T8" fmla="*/ 8 w 53"/>
                  <a:gd name="T9" fmla="*/ 15 h 105"/>
                  <a:gd name="T10" fmla="*/ 5 w 53"/>
                  <a:gd name="T11" fmla="*/ 23 h 105"/>
                  <a:gd name="T12" fmla="*/ 1 w 53"/>
                  <a:gd name="T13" fmla="*/ 31 h 105"/>
                  <a:gd name="T14" fmla="*/ 1 w 53"/>
                  <a:gd name="T15" fmla="*/ 41 h 105"/>
                  <a:gd name="T16" fmla="*/ 0 w 53"/>
                  <a:gd name="T17" fmla="*/ 52 h 105"/>
                  <a:gd name="T18" fmla="*/ 1 w 53"/>
                  <a:gd name="T19" fmla="*/ 62 h 105"/>
                  <a:gd name="T20" fmla="*/ 1 w 53"/>
                  <a:gd name="T21" fmla="*/ 72 h 105"/>
                  <a:gd name="T22" fmla="*/ 5 w 53"/>
                  <a:gd name="T23" fmla="*/ 81 h 105"/>
                  <a:gd name="T24" fmla="*/ 8 w 53"/>
                  <a:gd name="T25" fmla="*/ 88 h 105"/>
                  <a:gd name="T26" fmla="*/ 11 w 53"/>
                  <a:gd name="T27" fmla="*/ 94 h 105"/>
                  <a:gd name="T28" fmla="*/ 16 w 53"/>
                  <a:gd name="T29" fmla="*/ 99 h 105"/>
                  <a:gd name="T30" fmla="*/ 21 w 53"/>
                  <a:gd name="T31" fmla="*/ 103 h 105"/>
                  <a:gd name="T32" fmla="*/ 26 w 53"/>
                  <a:gd name="T33" fmla="*/ 104 h 105"/>
                  <a:gd name="T34" fmla="*/ 31 w 53"/>
                  <a:gd name="T35" fmla="*/ 103 h 105"/>
                  <a:gd name="T36" fmla="*/ 36 w 53"/>
                  <a:gd name="T37" fmla="*/ 99 h 105"/>
                  <a:gd name="T38" fmla="*/ 40 w 53"/>
                  <a:gd name="T39" fmla="*/ 94 h 105"/>
                  <a:gd name="T40" fmla="*/ 45 w 53"/>
                  <a:gd name="T41" fmla="*/ 88 h 105"/>
                  <a:gd name="T42" fmla="*/ 49 w 53"/>
                  <a:gd name="T43" fmla="*/ 81 h 105"/>
                  <a:gd name="T44" fmla="*/ 50 w 53"/>
                  <a:gd name="T45" fmla="*/ 72 h 105"/>
                  <a:gd name="T46" fmla="*/ 52 w 53"/>
                  <a:gd name="T47" fmla="*/ 62 h 105"/>
                  <a:gd name="T48" fmla="*/ 52 w 53"/>
                  <a:gd name="T49" fmla="*/ 52 h 105"/>
                  <a:gd name="T50" fmla="*/ 52 w 53"/>
                  <a:gd name="T51" fmla="*/ 41 h 105"/>
                  <a:gd name="T52" fmla="*/ 50 w 53"/>
                  <a:gd name="T53" fmla="*/ 31 h 105"/>
                  <a:gd name="T54" fmla="*/ 49 w 53"/>
                  <a:gd name="T55" fmla="*/ 23 h 105"/>
                  <a:gd name="T56" fmla="*/ 45 w 53"/>
                  <a:gd name="T57" fmla="*/ 15 h 105"/>
                  <a:gd name="T58" fmla="*/ 40 w 53"/>
                  <a:gd name="T59" fmla="*/ 8 h 105"/>
                  <a:gd name="T60" fmla="*/ 36 w 53"/>
                  <a:gd name="T61" fmla="*/ 3 h 105"/>
                  <a:gd name="T62" fmla="*/ 31 w 53"/>
                  <a:gd name="T63" fmla="*/ 0 h 105"/>
                  <a:gd name="T64" fmla="*/ 26 w 53"/>
                  <a:gd name="T65" fmla="*/ 0 h 10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3"/>
                  <a:gd name="T100" fmla="*/ 0 h 105"/>
                  <a:gd name="T101" fmla="*/ 53 w 53"/>
                  <a:gd name="T102" fmla="*/ 105 h 10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3" h="105">
                    <a:moveTo>
                      <a:pt x="26" y="0"/>
                    </a:moveTo>
                    <a:lnTo>
                      <a:pt x="21" y="0"/>
                    </a:lnTo>
                    <a:lnTo>
                      <a:pt x="16" y="3"/>
                    </a:lnTo>
                    <a:lnTo>
                      <a:pt x="11" y="8"/>
                    </a:lnTo>
                    <a:lnTo>
                      <a:pt x="8" y="15"/>
                    </a:lnTo>
                    <a:lnTo>
                      <a:pt x="5" y="23"/>
                    </a:lnTo>
                    <a:lnTo>
                      <a:pt x="1" y="31"/>
                    </a:lnTo>
                    <a:lnTo>
                      <a:pt x="1" y="41"/>
                    </a:lnTo>
                    <a:lnTo>
                      <a:pt x="0" y="52"/>
                    </a:lnTo>
                    <a:lnTo>
                      <a:pt x="1" y="62"/>
                    </a:lnTo>
                    <a:lnTo>
                      <a:pt x="1" y="72"/>
                    </a:lnTo>
                    <a:lnTo>
                      <a:pt x="5" y="81"/>
                    </a:lnTo>
                    <a:lnTo>
                      <a:pt x="8" y="88"/>
                    </a:lnTo>
                    <a:lnTo>
                      <a:pt x="11" y="94"/>
                    </a:lnTo>
                    <a:lnTo>
                      <a:pt x="16" y="99"/>
                    </a:lnTo>
                    <a:lnTo>
                      <a:pt x="21" y="103"/>
                    </a:lnTo>
                    <a:lnTo>
                      <a:pt x="26" y="104"/>
                    </a:lnTo>
                    <a:lnTo>
                      <a:pt x="31" y="103"/>
                    </a:lnTo>
                    <a:lnTo>
                      <a:pt x="36" y="99"/>
                    </a:lnTo>
                    <a:lnTo>
                      <a:pt x="40" y="94"/>
                    </a:lnTo>
                    <a:lnTo>
                      <a:pt x="45" y="88"/>
                    </a:lnTo>
                    <a:lnTo>
                      <a:pt x="49" y="81"/>
                    </a:lnTo>
                    <a:lnTo>
                      <a:pt x="50" y="72"/>
                    </a:lnTo>
                    <a:lnTo>
                      <a:pt x="52" y="62"/>
                    </a:lnTo>
                    <a:lnTo>
                      <a:pt x="52" y="52"/>
                    </a:lnTo>
                    <a:lnTo>
                      <a:pt x="52" y="41"/>
                    </a:lnTo>
                    <a:lnTo>
                      <a:pt x="50" y="31"/>
                    </a:lnTo>
                    <a:lnTo>
                      <a:pt x="49" y="23"/>
                    </a:lnTo>
                    <a:lnTo>
                      <a:pt x="45" y="15"/>
                    </a:lnTo>
                    <a:lnTo>
                      <a:pt x="40" y="8"/>
                    </a:lnTo>
                    <a:lnTo>
                      <a:pt x="36" y="3"/>
                    </a:lnTo>
                    <a:lnTo>
                      <a:pt x="31" y="0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58"/>
              <p:cNvSpPr>
                <a:spLocks/>
              </p:cNvSpPr>
              <p:nvPr/>
            </p:nvSpPr>
            <p:spPr bwMode="auto">
              <a:xfrm>
                <a:off x="3275" y="2011"/>
                <a:ext cx="53" cy="105"/>
              </a:xfrm>
              <a:custGeom>
                <a:avLst/>
                <a:gdLst>
                  <a:gd name="T0" fmla="*/ 26 w 53"/>
                  <a:gd name="T1" fmla="*/ 0 h 105"/>
                  <a:gd name="T2" fmla="*/ 21 w 53"/>
                  <a:gd name="T3" fmla="*/ 0 h 105"/>
                  <a:gd name="T4" fmla="*/ 16 w 53"/>
                  <a:gd name="T5" fmla="*/ 3 h 105"/>
                  <a:gd name="T6" fmla="*/ 11 w 53"/>
                  <a:gd name="T7" fmla="*/ 8 h 105"/>
                  <a:gd name="T8" fmla="*/ 8 w 53"/>
                  <a:gd name="T9" fmla="*/ 15 h 105"/>
                  <a:gd name="T10" fmla="*/ 5 w 53"/>
                  <a:gd name="T11" fmla="*/ 23 h 105"/>
                  <a:gd name="T12" fmla="*/ 1 w 53"/>
                  <a:gd name="T13" fmla="*/ 31 h 105"/>
                  <a:gd name="T14" fmla="*/ 1 w 53"/>
                  <a:gd name="T15" fmla="*/ 41 h 105"/>
                  <a:gd name="T16" fmla="*/ 0 w 53"/>
                  <a:gd name="T17" fmla="*/ 52 h 105"/>
                  <a:gd name="T18" fmla="*/ 1 w 53"/>
                  <a:gd name="T19" fmla="*/ 62 h 105"/>
                  <a:gd name="T20" fmla="*/ 1 w 53"/>
                  <a:gd name="T21" fmla="*/ 72 h 105"/>
                  <a:gd name="T22" fmla="*/ 5 w 53"/>
                  <a:gd name="T23" fmla="*/ 81 h 105"/>
                  <a:gd name="T24" fmla="*/ 8 w 53"/>
                  <a:gd name="T25" fmla="*/ 88 h 105"/>
                  <a:gd name="T26" fmla="*/ 11 w 53"/>
                  <a:gd name="T27" fmla="*/ 94 h 105"/>
                  <a:gd name="T28" fmla="*/ 16 w 53"/>
                  <a:gd name="T29" fmla="*/ 99 h 105"/>
                  <a:gd name="T30" fmla="*/ 21 w 53"/>
                  <a:gd name="T31" fmla="*/ 103 h 105"/>
                  <a:gd name="T32" fmla="*/ 26 w 53"/>
                  <a:gd name="T33" fmla="*/ 104 h 105"/>
                  <a:gd name="T34" fmla="*/ 31 w 53"/>
                  <a:gd name="T35" fmla="*/ 103 h 105"/>
                  <a:gd name="T36" fmla="*/ 36 w 53"/>
                  <a:gd name="T37" fmla="*/ 99 h 105"/>
                  <a:gd name="T38" fmla="*/ 40 w 53"/>
                  <a:gd name="T39" fmla="*/ 94 h 105"/>
                  <a:gd name="T40" fmla="*/ 45 w 53"/>
                  <a:gd name="T41" fmla="*/ 88 h 105"/>
                  <a:gd name="T42" fmla="*/ 49 w 53"/>
                  <a:gd name="T43" fmla="*/ 81 h 105"/>
                  <a:gd name="T44" fmla="*/ 50 w 53"/>
                  <a:gd name="T45" fmla="*/ 72 h 105"/>
                  <a:gd name="T46" fmla="*/ 52 w 53"/>
                  <a:gd name="T47" fmla="*/ 62 h 105"/>
                  <a:gd name="T48" fmla="*/ 52 w 53"/>
                  <a:gd name="T49" fmla="*/ 52 h 105"/>
                  <a:gd name="T50" fmla="*/ 52 w 53"/>
                  <a:gd name="T51" fmla="*/ 41 h 105"/>
                  <a:gd name="T52" fmla="*/ 50 w 53"/>
                  <a:gd name="T53" fmla="*/ 31 h 105"/>
                  <a:gd name="T54" fmla="*/ 49 w 53"/>
                  <a:gd name="T55" fmla="*/ 23 h 105"/>
                  <a:gd name="T56" fmla="*/ 45 w 53"/>
                  <a:gd name="T57" fmla="*/ 15 h 105"/>
                  <a:gd name="T58" fmla="*/ 40 w 53"/>
                  <a:gd name="T59" fmla="*/ 8 h 105"/>
                  <a:gd name="T60" fmla="*/ 36 w 53"/>
                  <a:gd name="T61" fmla="*/ 3 h 105"/>
                  <a:gd name="T62" fmla="*/ 31 w 53"/>
                  <a:gd name="T63" fmla="*/ 0 h 105"/>
                  <a:gd name="T64" fmla="*/ 26 w 53"/>
                  <a:gd name="T65" fmla="*/ 0 h 10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3"/>
                  <a:gd name="T100" fmla="*/ 0 h 105"/>
                  <a:gd name="T101" fmla="*/ 53 w 53"/>
                  <a:gd name="T102" fmla="*/ 105 h 10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3" h="105">
                    <a:moveTo>
                      <a:pt x="26" y="0"/>
                    </a:moveTo>
                    <a:lnTo>
                      <a:pt x="21" y="0"/>
                    </a:lnTo>
                    <a:lnTo>
                      <a:pt x="16" y="3"/>
                    </a:lnTo>
                    <a:lnTo>
                      <a:pt x="11" y="8"/>
                    </a:lnTo>
                    <a:lnTo>
                      <a:pt x="8" y="15"/>
                    </a:lnTo>
                    <a:lnTo>
                      <a:pt x="5" y="23"/>
                    </a:lnTo>
                    <a:lnTo>
                      <a:pt x="1" y="31"/>
                    </a:lnTo>
                    <a:lnTo>
                      <a:pt x="1" y="41"/>
                    </a:lnTo>
                    <a:lnTo>
                      <a:pt x="0" y="52"/>
                    </a:lnTo>
                    <a:lnTo>
                      <a:pt x="1" y="62"/>
                    </a:lnTo>
                    <a:lnTo>
                      <a:pt x="1" y="72"/>
                    </a:lnTo>
                    <a:lnTo>
                      <a:pt x="5" y="81"/>
                    </a:lnTo>
                    <a:lnTo>
                      <a:pt x="8" y="88"/>
                    </a:lnTo>
                    <a:lnTo>
                      <a:pt x="11" y="94"/>
                    </a:lnTo>
                    <a:lnTo>
                      <a:pt x="16" y="99"/>
                    </a:lnTo>
                    <a:lnTo>
                      <a:pt x="21" y="103"/>
                    </a:lnTo>
                    <a:lnTo>
                      <a:pt x="26" y="104"/>
                    </a:lnTo>
                    <a:lnTo>
                      <a:pt x="31" y="103"/>
                    </a:lnTo>
                    <a:lnTo>
                      <a:pt x="36" y="99"/>
                    </a:lnTo>
                    <a:lnTo>
                      <a:pt x="40" y="94"/>
                    </a:lnTo>
                    <a:lnTo>
                      <a:pt x="45" y="88"/>
                    </a:lnTo>
                    <a:lnTo>
                      <a:pt x="49" y="81"/>
                    </a:lnTo>
                    <a:lnTo>
                      <a:pt x="50" y="72"/>
                    </a:lnTo>
                    <a:lnTo>
                      <a:pt x="52" y="62"/>
                    </a:lnTo>
                    <a:lnTo>
                      <a:pt x="52" y="52"/>
                    </a:lnTo>
                    <a:lnTo>
                      <a:pt x="52" y="41"/>
                    </a:lnTo>
                    <a:lnTo>
                      <a:pt x="50" y="31"/>
                    </a:lnTo>
                    <a:lnTo>
                      <a:pt x="49" y="23"/>
                    </a:lnTo>
                    <a:lnTo>
                      <a:pt x="45" y="15"/>
                    </a:lnTo>
                    <a:lnTo>
                      <a:pt x="40" y="8"/>
                    </a:lnTo>
                    <a:lnTo>
                      <a:pt x="36" y="3"/>
                    </a:lnTo>
                    <a:lnTo>
                      <a:pt x="31" y="0"/>
                    </a:lnTo>
                    <a:lnTo>
                      <a:pt x="2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59"/>
              <p:cNvSpPr>
                <a:spLocks/>
              </p:cNvSpPr>
              <p:nvPr/>
            </p:nvSpPr>
            <p:spPr bwMode="auto">
              <a:xfrm>
                <a:off x="3525" y="2206"/>
                <a:ext cx="69" cy="136"/>
              </a:xfrm>
              <a:custGeom>
                <a:avLst/>
                <a:gdLst>
                  <a:gd name="T0" fmla="*/ 34 w 69"/>
                  <a:gd name="T1" fmla="*/ 0 h 136"/>
                  <a:gd name="T2" fmla="*/ 26 w 69"/>
                  <a:gd name="T3" fmla="*/ 2 h 136"/>
                  <a:gd name="T4" fmla="*/ 20 w 69"/>
                  <a:gd name="T5" fmla="*/ 5 h 136"/>
                  <a:gd name="T6" fmla="*/ 15 w 69"/>
                  <a:gd name="T7" fmla="*/ 12 h 136"/>
                  <a:gd name="T8" fmla="*/ 10 w 69"/>
                  <a:gd name="T9" fmla="*/ 20 h 136"/>
                  <a:gd name="T10" fmla="*/ 5 w 69"/>
                  <a:gd name="T11" fmla="*/ 29 h 136"/>
                  <a:gd name="T12" fmla="*/ 2 w 69"/>
                  <a:gd name="T13" fmla="*/ 41 h 136"/>
                  <a:gd name="T14" fmla="*/ 0 w 69"/>
                  <a:gd name="T15" fmla="*/ 54 h 136"/>
                  <a:gd name="T16" fmla="*/ 0 w 69"/>
                  <a:gd name="T17" fmla="*/ 68 h 136"/>
                  <a:gd name="T18" fmla="*/ 0 w 69"/>
                  <a:gd name="T19" fmla="*/ 81 h 136"/>
                  <a:gd name="T20" fmla="*/ 2 w 69"/>
                  <a:gd name="T21" fmla="*/ 94 h 136"/>
                  <a:gd name="T22" fmla="*/ 5 w 69"/>
                  <a:gd name="T23" fmla="*/ 106 h 136"/>
                  <a:gd name="T24" fmla="*/ 10 w 69"/>
                  <a:gd name="T25" fmla="*/ 116 h 136"/>
                  <a:gd name="T26" fmla="*/ 15 w 69"/>
                  <a:gd name="T27" fmla="*/ 124 h 136"/>
                  <a:gd name="T28" fmla="*/ 20 w 69"/>
                  <a:gd name="T29" fmla="*/ 130 h 136"/>
                  <a:gd name="T30" fmla="*/ 26 w 69"/>
                  <a:gd name="T31" fmla="*/ 133 h 136"/>
                  <a:gd name="T32" fmla="*/ 34 w 69"/>
                  <a:gd name="T33" fmla="*/ 135 h 136"/>
                  <a:gd name="T34" fmla="*/ 41 w 69"/>
                  <a:gd name="T35" fmla="*/ 133 h 136"/>
                  <a:gd name="T36" fmla="*/ 47 w 69"/>
                  <a:gd name="T37" fmla="*/ 130 h 136"/>
                  <a:gd name="T38" fmla="*/ 52 w 69"/>
                  <a:gd name="T39" fmla="*/ 124 h 136"/>
                  <a:gd name="T40" fmla="*/ 57 w 69"/>
                  <a:gd name="T41" fmla="*/ 116 h 136"/>
                  <a:gd name="T42" fmla="*/ 62 w 69"/>
                  <a:gd name="T43" fmla="*/ 106 h 136"/>
                  <a:gd name="T44" fmla="*/ 65 w 69"/>
                  <a:gd name="T45" fmla="*/ 94 h 136"/>
                  <a:gd name="T46" fmla="*/ 67 w 69"/>
                  <a:gd name="T47" fmla="*/ 81 h 136"/>
                  <a:gd name="T48" fmla="*/ 68 w 69"/>
                  <a:gd name="T49" fmla="*/ 68 h 136"/>
                  <a:gd name="T50" fmla="*/ 67 w 69"/>
                  <a:gd name="T51" fmla="*/ 54 h 136"/>
                  <a:gd name="T52" fmla="*/ 65 w 69"/>
                  <a:gd name="T53" fmla="*/ 41 h 136"/>
                  <a:gd name="T54" fmla="*/ 62 w 69"/>
                  <a:gd name="T55" fmla="*/ 29 h 136"/>
                  <a:gd name="T56" fmla="*/ 57 w 69"/>
                  <a:gd name="T57" fmla="*/ 20 h 136"/>
                  <a:gd name="T58" fmla="*/ 52 w 69"/>
                  <a:gd name="T59" fmla="*/ 12 h 136"/>
                  <a:gd name="T60" fmla="*/ 47 w 69"/>
                  <a:gd name="T61" fmla="*/ 5 h 136"/>
                  <a:gd name="T62" fmla="*/ 41 w 69"/>
                  <a:gd name="T63" fmla="*/ 2 h 136"/>
                  <a:gd name="T64" fmla="*/ 34 w 69"/>
                  <a:gd name="T65" fmla="*/ 0 h 1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136"/>
                  <a:gd name="T101" fmla="*/ 69 w 69"/>
                  <a:gd name="T102" fmla="*/ 136 h 1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136">
                    <a:moveTo>
                      <a:pt x="34" y="0"/>
                    </a:moveTo>
                    <a:lnTo>
                      <a:pt x="26" y="2"/>
                    </a:lnTo>
                    <a:lnTo>
                      <a:pt x="20" y="5"/>
                    </a:lnTo>
                    <a:lnTo>
                      <a:pt x="15" y="12"/>
                    </a:lnTo>
                    <a:lnTo>
                      <a:pt x="10" y="20"/>
                    </a:lnTo>
                    <a:lnTo>
                      <a:pt x="5" y="29"/>
                    </a:lnTo>
                    <a:lnTo>
                      <a:pt x="2" y="41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81"/>
                    </a:lnTo>
                    <a:lnTo>
                      <a:pt x="2" y="94"/>
                    </a:lnTo>
                    <a:lnTo>
                      <a:pt x="5" y="106"/>
                    </a:lnTo>
                    <a:lnTo>
                      <a:pt x="10" y="116"/>
                    </a:lnTo>
                    <a:lnTo>
                      <a:pt x="15" y="124"/>
                    </a:lnTo>
                    <a:lnTo>
                      <a:pt x="20" y="130"/>
                    </a:lnTo>
                    <a:lnTo>
                      <a:pt x="26" y="133"/>
                    </a:lnTo>
                    <a:lnTo>
                      <a:pt x="34" y="135"/>
                    </a:lnTo>
                    <a:lnTo>
                      <a:pt x="41" y="133"/>
                    </a:lnTo>
                    <a:lnTo>
                      <a:pt x="47" y="130"/>
                    </a:lnTo>
                    <a:lnTo>
                      <a:pt x="52" y="124"/>
                    </a:lnTo>
                    <a:lnTo>
                      <a:pt x="57" y="116"/>
                    </a:lnTo>
                    <a:lnTo>
                      <a:pt x="62" y="106"/>
                    </a:lnTo>
                    <a:lnTo>
                      <a:pt x="65" y="94"/>
                    </a:lnTo>
                    <a:lnTo>
                      <a:pt x="67" y="81"/>
                    </a:lnTo>
                    <a:lnTo>
                      <a:pt x="68" y="68"/>
                    </a:lnTo>
                    <a:lnTo>
                      <a:pt x="67" y="54"/>
                    </a:lnTo>
                    <a:lnTo>
                      <a:pt x="65" y="41"/>
                    </a:lnTo>
                    <a:lnTo>
                      <a:pt x="62" y="29"/>
                    </a:lnTo>
                    <a:lnTo>
                      <a:pt x="57" y="20"/>
                    </a:lnTo>
                    <a:lnTo>
                      <a:pt x="52" y="12"/>
                    </a:lnTo>
                    <a:lnTo>
                      <a:pt x="47" y="5"/>
                    </a:lnTo>
                    <a:lnTo>
                      <a:pt x="41" y="2"/>
                    </a:lnTo>
                    <a:lnTo>
                      <a:pt x="3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60"/>
              <p:cNvSpPr>
                <a:spLocks/>
              </p:cNvSpPr>
              <p:nvPr/>
            </p:nvSpPr>
            <p:spPr bwMode="auto">
              <a:xfrm>
                <a:off x="3525" y="2206"/>
                <a:ext cx="69" cy="136"/>
              </a:xfrm>
              <a:custGeom>
                <a:avLst/>
                <a:gdLst>
                  <a:gd name="T0" fmla="*/ 34 w 69"/>
                  <a:gd name="T1" fmla="*/ 0 h 136"/>
                  <a:gd name="T2" fmla="*/ 26 w 69"/>
                  <a:gd name="T3" fmla="*/ 2 h 136"/>
                  <a:gd name="T4" fmla="*/ 20 w 69"/>
                  <a:gd name="T5" fmla="*/ 5 h 136"/>
                  <a:gd name="T6" fmla="*/ 15 w 69"/>
                  <a:gd name="T7" fmla="*/ 12 h 136"/>
                  <a:gd name="T8" fmla="*/ 10 w 69"/>
                  <a:gd name="T9" fmla="*/ 20 h 136"/>
                  <a:gd name="T10" fmla="*/ 5 w 69"/>
                  <a:gd name="T11" fmla="*/ 29 h 136"/>
                  <a:gd name="T12" fmla="*/ 2 w 69"/>
                  <a:gd name="T13" fmla="*/ 41 h 136"/>
                  <a:gd name="T14" fmla="*/ 0 w 69"/>
                  <a:gd name="T15" fmla="*/ 54 h 136"/>
                  <a:gd name="T16" fmla="*/ 0 w 69"/>
                  <a:gd name="T17" fmla="*/ 68 h 136"/>
                  <a:gd name="T18" fmla="*/ 0 w 69"/>
                  <a:gd name="T19" fmla="*/ 81 h 136"/>
                  <a:gd name="T20" fmla="*/ 2 w 69"/>
                  <a:gd name="T21" fmla="*/ 94 h 136"/>
                  <a:gd name="T22" fmla="*/ 5 w 69"/>
                  <a:gd name="T23" fmla="*/ 106 h 136"/>
                  <a:gd name="T24" fmla="*/ 10 w 69"/>
                  <a:gd name="T25" fmla="*/ 116 h 136"/>
                  <a:gd name="T26" fmla="*/ 15 w 69"/>
                  <a:gd name="T27" fmla="*/ 124 h 136"/>
                  <a:gd name="T28" fmla="*/ 20 w 69"/>
                  <a:gd name="T29" fmla="*/ 130 h 136"/>
                  <a:gd name="T30" fmla="*/ 26 w 69"/>
                  <a:gd name="T31" fmla="*/ 133 h 136"/>
                  <a:gd name="T32" fmla="*/ 34 w 69"/>
                  <a:gd name="T33" fmla="*/ 135 h 136"/>
                  <a:gd name="T34" fmla="*/ 41 w 69"/>
                  <a:gd name="T35" fmla="*/ 133 h 136"/>
                  <a:gd name="T36" fmla="*/ 47 w 69"/>
                  <a:gd name="T37" fmla="*/ 130 h 136"/>
                  <a:gd name="T38" fmla="*/ 52 w 69"/>
                  <a:gd name="T39" fmla="*/ 124 h 136"/>
                  <a:gd name="T40" fmla="*/ 57 w 69"/>
                  <a:gd name="T41" fmla="*/ 116 h 136"/>
                  <a:gd name="T42" fmla="*/ 62 w 69"/>
                  <a:gd name="T43" fmla="*/ 106 h 136"/>
                  <a:gd name="T44" fmla="*/ 65 w 69"/>
                  <a:gd name="T45" fmla="*/ 94 h 136"/>
                  <a:gd name="T46" fmla="*/ 67 w 69"/>
                  <a:gd name="T47" fmla="*/ 81 h 136"/>
                  <a:gd name="T48" fmla="*/ 68 w 69"/>
                  <a:gd name="T49" fmla="*/ 68 h 136"/>
                  <a:gd name="T50" fmla="*/ 67 w 69"/>
                  <a:gd name="T51" fmla="*/ 54 h 136"/>
                  <a:gd name="T52" fmla="*/ 65 w 69"/>
                  <a:gd name="T53" fmla="*/ 41 h 136"/>
                  <a:gd name="T54" fmla="*/ 62 w 69"/>
                  <a:gd name="T55" fmla="*/ 29 h 136"/>
                  <a:gd name="T56" fmla="*/ 57 w 69"/>
                  <a:gd name="T57" fmla="*/ 20 h 136"/>
                  <a:gd name="T58" fmla="*/ 52 w 69"/>
                  <a:gd name="T59" fmla="*/ 12 h 136"/>
                  <a:gd name="T60" fmla="*/ 47 w 69"/>
                  <a:gd name="T61" fmla="*/ 5 h 136"/>
                  <a:gd name="T62" fmla="*/ 41 w 69"/>
                  <a:gd name="T63" fmla="*/ 2 h 136"/>
                  <a:gd name="T64" fmla="*/ 34 w 69"/>
                  <a:gd name="T65" fmla="*/ 0 h 1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136"/>
                  <a:gd name="T101" fmla="*/ 69 w 69"/>
                  <a:gd name="T102" fmla="*/ 136 h 1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136">
                    <a:moveTo>
                      <a:pt x="34" y="0"/>
                    </a:moveTo>
                    <a:lnTo>
                      <a:pt x="26" y="2"/>
                    </a:lnTo>
                    <a:lnTo>
                      <a:pt x="20" y="5"/>
                    </a:lnTo>
                    <a:lnTo>
                      <a:pt x="15" y="12"/>
                    </a:lnTo>
                    <a:lnTo>
                      <a:pt x="10" y="20"/>
                    </a:lnTo>
                    <a:lnTo>
                      <a:pt x="5" y="29"/>
                    </a:lnTo>
                    <a:lnTo>
                      <a:pt x="2" y="41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81"/>
                    </a:lnTo>
                    <a:lnTo>
                      <a:pt x="2" y="94"/>
                    </a:lnTo>
                    <a:lnTo>
                      <a:pt x="5" y="106"/>
                    </a:lnTo>
                    <a:lnTo>
                      <a:pt x="10" y="116"/>
                    </a:lnTo>
                    <a:lnTo>
                      <a:pt x="15" y="124"/>
                    </a:lnTo>
                    <a:lnTo>
                      <a:pt x="20" y="130"/>
                    </a:lnTo>
                    <a:lnTo>
                      <a:pt x="26" y="133"/>
                    </a:lnTo>
                    <a:lnTo>
                      <a:pt x="34" y="135"/>
                    </a:lnTo>
                    <a:lnTo>
                      <a:pt x="41" y="133"/>
                    </a:lnTo>
                    <a:lnTo>
                      <a:pt x="47" y="130"/>
                    </a:lnTo>
                    <a:lnTo>
                      <a:pt x="52" y="124"/>
                    </a:lnTo>
                    <a:lnTo>
                      <a:pt x="57" y="116"/>
                    </a:lnTo>
                    <a:lnTo>
                      <a:pt x="62" y="106"/>
                    </a:lnTo>
                    <a:lnTo>
                      <a:pt x="65" y="94"/>
                    </a:lnTo>
                    <a:lnTo>
                      <a:pt x="67" y="81"/>
                    </a:lnTo>
                    <a:lnTo>
                      <a:pt x="68" y="68"/>
                    </a:lnTo>
                    <a:lnTo>
                      <a:pt x="67" y="54"/>
                    </a:lnTo>
                    <a:lnTo>
                      <a:pt x="65" y="41"/>
                    </a:lnTo>
                    <a:lnTo>
                      <a:pt x="62" y="29"/>
                    </a:lnTo>
                    <a:lnTo>
                      <a:pt x="57" y="20"/>
                    </a:lnTo>
                    <a:lnTo>
                      <a:pt x="52" y="12"/>
                    </a:lnTo>
                    <a:lnTo>
                      <a:pt x="47" y="5"/>
                    </a:lnTo>
                    <a:lnTo>
                      <a:pt x="41" y="2"/>
                    </a:lnTo>
                    <a:lnTo>
                      <a:pt x="34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61"/>
              <p:cNvSpPr>
                <a:spLocks/>
              </p:cNvSpPr>
              <p:nvPr/>
            </p:nvSpPr>
            <p:spPr bwMode="auto">
              <a:xfrm>
                <a:off x="3289" y="2416"/>
                <a:ext cx="65" cy="126"/>
              </a:xfrm>
              <a:custGeom>
                <a:avLst/>
                <a:gdLst>
                  <a:gd name="T0" fmla="*/ 31 w 65"/>
                  <a:gd name="T1" fmla="*/ 0 h 126"/>
                  <a:gd name="T2" fmla="*/ 25 w 65"/>
                  <a:gd name="T3" fmla="*/ 0 h 126"/>
                  <a:gd name="T4" fmla="*/ 18 w 65"/>
                  <a:gd name="T5" fmla="*/ 5 h 126"/>
                  <a:gd name="T6" fmla="*/ 13 w 65"/>
                  <a:gd name="T7" fmla="*/ 10 h 126"/>
                  <a:gd name="T8" fmla="*/ 9 w 65"/>
                  <a:gd name="T9" fmla="*/ 18 h 126"/>
                  <a:gd name="T10" fmla="*/ 5 w 65"/>
                  <a:gd name="T11" fmla="*/ 27 h 126"/>
                  <a:gd name="T12" fmla="*/ 2 w 65"/>
                  <a:gd name="T13" fmla="*/ 37 h 126"/>
                  <a:gd name="T14" fmla="*/ 0 w 65"/>
                  <a:gd name="T15" fmla="*/ 50 h 126"/>
                  <a:gd name="T16" fmla="*/ 0 w 65"/>
                  <a:gd name="T17" fmla="*/ 63 h 126"/>
                  <a:gd name="T18" fmla="*/ 0 w 65"/>
                  <a:gd name="T19" fmla="*/ 75 h 126"/>
                  <a:gd name="T20" fmla="*/ 2 w 65"/>
                  <a:gd name="T21" fmla="*/ 88 h 126"/>
                  <a:gd name="T22" fmla="*/ 5 w 65"/>
                  <a:gd name="T23" fmla="*/ 97 h 126"/>
                  <a:gd name="T24" fmla="*/ 9 w 65"/>
                  <a:gd name="T25" fmla="*/ 107 h 126"/>
                  <a:gd name="T26" fmla="*/ 13 w 65"/>
                  <a:gd name="T27" fmla="*/ 115 h 126"/>
                  <a:gd name="T28" fmla="*/ 18 w 65"/>
                  <a:gd name="T29" fmla="*/ 120 h 126"/>
                  <a:gd name="T30" fmla="*/ 25 w 65"/>
                  <a:gd name="T31" fmla="*/ 125 h 126"/>
                  <a:gd name="T32" fmla="*/ 31 w 65"/>
                  <a:gd name="T33" fmla="*/ 125 h 126"/>
                  <a:gd name="T34" fmla="*/ 38 w 65"/>
                  <a:gd name="T35" fmla="*/ 125 h 126"/>
                  <a:gd name="T36" fmla="*/ 44 w 65"/>
                  <a:gd name="T37" fmla="*/ 120 h 126"/>
                  <a:gd name="T38" fmla="*/ 49 w 65"/>
                  <a:gd name="T39" fmla="*/ 115 h 126"/>
                  <a:gd name="T40" fmla="*/ 54 w 65"/>
                  <a:gd name="T41" fmla="*/ 107 h 126"/>
                  <a:gd name="T42" fmla="*/ 57 w 65"/>
                  <a:gd name="T43" fmla="*/ 97 h 126"/>
                  <a:gd name="T44" fmla="*/ 61 w 65"/>
                  <a:gd name="T45" fmla="*/ 88 h 126"/>
                  <a:gd name="T46" fmla="*/ 62 w 65"/>
                  <a:gd name="T47" fmla="*/ 75 h 126"/>
                  <a:gd name="T48" fmla="*/ 64 w 65"/>
                  <a:gd name="T49" fmla="*/ 63 h 126"/>
                  <a:gd name="T50" fmla="*/ 62 w 65"/>
                  <a:gd name="T51" fmla="*/ 50 h 126"/>
                  <a:gd name="T52" fmla="*/ 61 w 65"/>
                  <a:gd name="T53" fmla="*/ 37 h 126"/>
                  <a:gd name="T54" fmla="*/ 57 w 65"/>
                  <a:gd name="T55" fmla="*/ 27 h 126"/>
                  <a:gd name="T56" fmla="*/ 54 w 65"/>
                  <a:gd name="T57" fmla="*/ 18 h 126"/>
                  <a:gd name="T58" fmla="*/ 49 w 65"/>
                  <a:gd name="T59" fmla="*/ 10 h 126"/>
                  <a:gd name="T60" fmla="*/ 44 w 65"/>
                  <a:gd name="T61" fmla="*/ 5 h 126"/>
                  <a:gd name="T62" fmla="*/ 38 w 65"/>
                  <a:gd name="T63" fmla="*/ 0 h 126"/>
                  <a:gd name="T64" fmla="*/ 31 w 65"/>
                  <a:gd name="T65" fmla="*/ 0 h 1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5"/>
                  <a:gd name="T100" fmla="*/ 0 h 126"/>
                  <a:gd name="T101" fmla="*/ 65 w 65"/>
                  <a:gd name="T102" fmla="*/ 126 h 1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5" h="126">
                    <a:moveTo>
                      <a:pt x="31" y="0"/>
                    </a:moveTo>
                    <a:lnTo>
                      <a:pt x="25" y="0"/>
                    </a:lnTo>
                    <a:lnTo>
                      <a:pt x="18" y="5"/>
                    </a:lnTo>
                    <a:lnTo>
                      <a:pt x="13" y="10"/>
                    </a:lnTo>
                    <a:lnTo>
                      <a:pt x="9" y="18"/>
                    </a:lnTo>
                    <a:lnTo>
                      <a:pt x="5" y="27"/>
                    </a:lnTo>
                    <a:lnTo>
                      <a:pt x="2" y="37"/>
                    </a:lnTo>
                    <a:lnTo>
                      <a:pt x="0" y="50"/>
                    </a:lnTo>
                    <a:lnTo>
                      <a:pt x="0" y="63"/>
                    </a:lnTo>
                    <a:lnTo>
                      <a:pt x="0" y="75"/>
                    </a:lnTo>
                    <a:lnTo>
                      <a:pt x="2" y="88"/>
                    </a:lnTo>
                    <a:lnTo>
                      <a:pt x="5" y="97"/>
                    </a:lnTo>
                    <a:lnTo>
                      <a:pt x="9" y="107"/>
                    </a:lnTo>
                    <a:lnTo>
                      <a:pt x="13" y="115"/>
                    </a:lnTo>
                    <a:lnTo>
                      <a:pt x="18" y="120"/>
                    </a:lnTo>
                    <a:lnTo>
                      <a:pt x="25" y="125"/>
                    </a:lnTo>
                    <a:lnTo>
                      <a:pt x="31" y="125"/>
                    </a:lnTo>
                    <a:lnTo>
                      <a:pt x="38" y="125"/>
                    </a:lnTo>
                    <a:lnTo>
                      <a:pt x="44" y="120"/>
                    </a:lnTo>
                    <a:lnTo>
                      <a:pt x="49" y="115"/>
                    </a:lnTo>
                    <a:lnTo>
                      <a:pt x="54" y="107"/>
                    </a:lnTo>
                    <a:lnTo>
                      <a:pt x="57" y="97"/>
                    </a:lnTo>
                    <a:lnTo>
                      <a:pt x="61" y="88"/>
                    </a:lnTo>
                    <a:lnTo>
                      <a:pt x="62" y="75"/>
                    </a:lnTo>
                    <a:lnTo>
                      <a:pt x="64" y="63"/>
                    </a:lnTo>
                    <a:lnTo>
                      <a:pt x="62" y="50"/>
                    </a:lnTo>
                    <a:lnTo>
                      <a:pt x="61" y="37"/>
                    </a:lnTo>
                    <a:lnTo>
                      <a:pt x="57" y="27"/>
                    </a:lnTo>
                    <a:lnTo>
                      <a:pt x="54" y="18"/>
                    </a:lnTo>
                    <a:lnTo>
                      <a:pt x="49" y="10"/>
                    </a:lnTo>
                    <a:lnTo>
                      <a:pt x="44" y="5"/>
                    </a:lnTo>
                    <a:lnTo>
                      <a:pt x="38" y="0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62"/>
              <p:cNvSpPr>
                <a:spLocks/>
              </p:cNvSpPr>
              <p:nvPr/>
            </p:nvSpPr>
            <p:spPr bwMode="auto">
              <a:xfrm>
                <a:off x="3289" y="2416"/>
                <a:ext cx="65" cy="126"/>
              </a:xfrm>
              <a:custGeom>
                <a:avLst/>
                <a:gdLst>
                  <a:gd name="T0" fmla="*/ 31 w 65"/>
                  <a:gd name="T1" fmla="*/ 0 h 126"/>
                  <a:gd name="T2" fmla="*/ 25 w 65"/>
                  <a:gd name="T3" fmla="*/ 0 h 126"/>
                  <a:gd name="T4" fmla="*/ 18 w 65"/>
                  <a:gd name="T5" fmla="*/ 5 h 126"/>
                  <a:gd name="T6" fmla="*/ 13 w 65"/>
                  <a:gd name="T7" fmla="*/ 10 h 126"/>
                  <a:gd name="T8" fmla="*/ 9 w 65"/>
                  <a:gd name="T9" fmla="*/ 18 h 126"/>
                  <a:gd name="T10" fmla="*/ 5 w 65"/>
                  <a:gd name="T11" fmla="*/ 27 h 126"/>
                  <a:gd name="T12" fmla="*/ 2 w 65"/>
                  <a:gd name="T13" fmla="*/ 37 h 126"/>
                  <a:gd name="T14" fmla="*/ 0 w 65"/>
                  <a:gd name="T15" fmla="*/ 50 h 126"/>
                  <a:gd name="T16" fmla="*/ 0 w 65"/>
                  <a:gd name="T17" fmla="*/ 63 h 126"/>
                  <a:gd name="T18" fmla="*/ 0 w 65"/>
                  <a:gd name="T19" fmla="*/ 75 h 126"/>
                  <a:gd name="T20" fmla="*/ 2 w 65"/>
                  <a:gd name="T21" fmla="*/ 88 h 126"/>
                  <a:gd name="T22" fmla="*/ 5 w 65"/>
                  <a:gd name="T23" fmla="*/ 97 h 126"/>
                  <a:gd name="T24" fmla="*/ 9 w 65"/>
                  <a:gd name="T25" fmla="*/ 107 h 126"/>
                  <a:gd name="T26" fmla="*/ 13 w 65"/>
                  <a:gd name="T27" fmla="*/ 115 h 126"/>
                  <a:gd name="T28" fmla="*/ 18 w 65"/>
                  <a:gd name="T29" fmla="*/ 120 h 126"/>
                  <a:gd name="T30" fmla="*/ 25 w 65"/>
                  <a:gd name="T31" fmla="*/ 125 h 126"/>
                  <a:gd name="T32" fmla="*/ 31 w 65"/>
                  <a:gd name="T33" fmla="*/ 125 h 126"/>
                  <a:gd name="T34" fmla="*/ 38 w 65"/>
                  <a:gd name="T35" fmla="*/ 125 h 126"/>
                  <a:gd name="T36" fmla="*/ 44 w 65"/>
                  <a:gd name="T37" fmla="*/ 120 h 126"/>
                  <a:gd name="T38" fmla="*/ 49 w 65"/>
                  <a:gd name="T39" fmla="*/ 115 h 126"/>
                  <a:gd name="T40" fmla="*/ 54 w 65"/>
                  <a:gd name="T41" fmla="*/ 107 h 126"/>
                  <a:gd name="T42" fmla="*/ 57 w 65"/>
                  <a:gd name="T43" fmla="*/ 97 h 126"/>
                  <a:gd name="T44" fmla="*/ 61 w 65"/>
                  <a:gd name="T45" fmla="*/ 88 h 126"/>
                  <a:gd name="T46" fmla="*/ 62 w 65"/>
                  <a:gd name="T47" fmla="*/ 75 h 126"/>
                  <a:gd name="T48" fmla="*/ 64 w 65"/>
                  <a:gd name="T49" fmla="*/ 63 h 126"/>
                  <a:gd name="T50" fmla="*/ 62 w 65"/>
                  <a:gd name="T51" fmla="*/ 50 h 126"/>
                  <a:gd name="T52" fmla="*/ 61 w 65"/>
                  <a:gd name="T53" fmla="*/ 37 h 126"/>
                  <a:gd name="T54" fmla="*/ 57 w 65"/>
                  <a:gd name="T55" fmla="*/ 27 h 126"/>
                  <a:gd name="T56" fmla="*/ 54 w 65"/>
                  <a:gd name="T57" fmla="*/ 18 h 126"/>
                  <a:gd name="T58" fmla="*/ 49 w 65"/>
                  <a:gd name="T59" fmla="*/ 10 h 126"/>
                  <a:gd name="T60" fmla="*/ 44 w 65"/>
                  <a:gd name="T61" fmla="*/ 5 h 126"/>
                  <a:gd name="T62" fmla="*/ 38 w 65"/>
                  <a:gd name="T63" fmla="*/ 0 h 126"/>
                  <a:gd name="T64" fmla="*/ 31 w 65"/>
                  <a:gd name="T65" fmla="*/ 0 h 1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5"/>
                  <a:gd name="T100" fmla="*/ 0 h 126"/>
                  <a:gd name="T101" fmla="*/ 65 w 65"/>
                  <a:gd name="T102" fmla="*/ 126 h 1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5" h="126">
                    <a:moveTo>
                      <a:pt x="31" y="0"/>
                    </a:moveTo>
                    <a:lnTo>
                      <a:pt x="25" y="0"/>
                    </a:lnTo>
                    <a:lnTo>
                      <a:pt x="18" y="5"/>
                    </a:lnTo>
                    <a:lnTo>
                      <a:pt x="13" y="10"/>
                    </a:lnTo>
                    <a:lnTo>
                      <a:pt x="9" y="18"/>
                    </a:lnTo>
                    <a:lnTo>
                      <a:pt x="5" y="27"/>
                    </a:lnTo>
                    <a:lnTo>
                      <a:pt x="2" y="37"/>
                    </a:lnTo>
                    <a:lnTo>
                      <a:pt x="0" y="50"/>
                    </a:lnTo>
                    <a:lnTo>
                      <a:pt x="0" y="63"/>
                    </a:lnTo>
                    <a:lnTo>
                      <a:pt x="0" y="75"/>
                    </a:lnTo>
                    <a:lnTo>
                      <a:pt x="2" y="88"/>
                    </a:lnTo>
                    <a:lnTo>
                      <a:pt x="5" y="97"/>
                    </a:lnTo>
                    <a:lnTo>
                      <a:pt x="9" y="107"/>
                    </a:lnTo>
                    <a:lnTo>
                      <a:pt x="13" y="115"/>
                    </a:lnTo>
                    <a:lnTo>
                      <a:pt x="18" y="120"/>
                    </a:lnTo>
                    <a:lnTo>
                      <a:pt x="25" y="125"/>
                    </a:lnTo>
                    <a:lnTo>
                      <a:pt x="31" y="125"/>
                    </a:lnTo>
                    <a:lnTo>
                      <a:pt x="38" y="125"/>
                    </a:lnTo>
                    <a:lnTo>
                      <a:pt x="44" y="120"/>
                    </a:lnTo>
                    <a:lnTo>
                      <a:pt x="49" y="115"/>
                    </a:lnTo>
                    <a:lnTo>
                      <a:pt x="54" y="107"/>
                    </a:lnTo>
                    <a:lnTo>
                      <a:pt x="57" y="97"/>
                    </a:lnTo>
                    <a:lnTo>
                      <a:pt x="61" y="88"/>
                    </a:lnTo>
                    <a:lnTo>
                      <a:pt x="62" y="75"/>
                    </a:lnTo>
                    <a:lnTo>
                      <a:pt x="64" y="63"/>
                    </a:lnTo>
                    <a:lnTo>
                      <a:pt x="62" y="50"/>
                    </a:lnTo>
                    <a:lnTo>
                      <a:pt x="61" y="37"/>
                    </a:lnTo>
                    <a:lnTo>
                      <a:pt x="57" y="27"/>
                    </a:lnTo>
                    <a:lnTo>
                      <a:pt x="54" y="18"/>
                    </a:lnTo>
                    <a:lnTo>
                      <a:pt x="49" y="10"/>
                    </a:lnTo>
                    <a:lnTo>
                      <a:pt x="44" y="5"/>
                    </a:lnTo>
                    <a:lnTo>
                      <a:pt x="38" y="0"/>
                    </a:lnTo>
                    <a:lnTo>
                      <a:pt x="31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63"/>
              <p:cNvSpPr>
                <a:spLocks/>
              </p:cNvSpPr>
              <p:nvPr/>
            </p:nvSpPr>
            <p:spPr bwMode="auto">
              <a:xfrm>
                <a:off x="2799" y="2242"/>
                <a:ext cx="791" cy="297"/>
              </a:xfrm>
              <a:custGeom>
                <a:avLst/>
                <a:gdLst>
                  <a:gd name="T0" fmla="*/ 21 w 791"/>
                  <a:gd name="T1" fmla="*/ 296 h 297"/>
                  <a:gd name="T2" fmla="*/ 790 w 791"/>
                  <a:gd name="T3" fmla="*/ 24 h 297"/>
                  <a:gd name="T4" fmla="*/ 790 w 791"/>
                  <a:gd name="T5" fmla="*/ 18 h 297"/>
                  <a:gd name="T6" fmla="*/ 790 w 791"/>
                  <a:gd name="T7" fmla="*/ 13 h 297"/>
                  <a:gd name="T8" fmla="*/ 790 w 791"/>
                  <a:gd name="T9" fmla="*/ 10 h 297"/>
                  <a:gd name="T10" fmla="*/ 788 w 791"/>
                  <a:gd name="T11" fmla="*/ 8 h 297"/>
                  <a:gd name="T12" fmla="*/ 786 w 791"/>
                  <a:gd name="T13" fmla="*/ 6 h 297"/>
                  <a:gd name="T14" fmla="*/ 786 w 791"/>
                  <a:gd name="T15" fmla="*/ 5 h 297"/>
                  <a:gd name="T16" fmla="*/ 785 w 791"/>
                  <a:gd name="T17" fmla="*/ 2 h 297"/>
                  <a:gd name="T18" fmla="*/ 783 w 791"/>
                  <a:gd name="T19" fmla="*/ 0 h 297"/>
                  <a:gd name="T20" fmla="*/ 0 w 791"/>
                  <a:gd name="T21" fmla="*/ 249 h 297"/>
                  <a:gd name="T22" fmla="*/ 21 w 791"/>
                  <a:gd name="T23" fmla="*/ 296 h 29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1"/>
                  <a:gd name="T37" fmla="*/ 0 h 297"/>
                  <a:gd name="T38" fmla="*/ 791 w 791"/>
                  <a:gd name="T39" fmla="*/ 297 h 29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1" h="297">
                    <a:moveTo>
                      <a:pt x="21" y="296"/>
                    </a:moveTo>
                    <a:lnTo>
                      <a:pt x="790" y="24"/>
                    </a:lnTo>
                    <a:lnTo>
                      <a:pt x="790" y="18"/>
                    </a:lnTo>
                    <a:lnTo>
                      <a:pt x="790" y="13"/>
                    </a:lnTo>
                    <a:lnTo>
                      <a:pt x="790" y="10"/>
                    </a:lnTo>
                    <a:lnTo>
                      <a:pt x="788" y="8"/>
                    </a:lnTo>
                    <a:lnTo>
                      <a:pt x="786" y="6"/>
                    </a:lnTo>
                    <a:lnTo>
                      <a:pt x="786" y="5"/>
                    </a:lnTo>
                    <a:lnTo>
                      <a:pt x="785" y="2"/>
                    </a:lnTo>
                    <a:lnTo>
                      <a:pt x="783" y="0"/>
                    </a:lnTo>
                    <a:lnTo>
                      <a:pt x="0" y="249"/>
                    </a:lnTo>
                    <a:lnTo>
                      <a:pt x="21" y="296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64"/>
              <p:cNvSpPr>
                <a:spLocks/>
              </p:cNvSpPr>
              <p:nvPr/>
            </p:nvSpPr>
            <p:spPr bwMode="auto">
              <a:xfrm>
                <a:off x="2799" y="2242"/>
                <a:ext cx="791" cy="297"/>
              </a:xfrm>
              <a:custGeom>
                <a:avLst/>
                <a:gdLst>
                  <a:gd name="T0" fmla="*/ 21 w 791"/>
                  <a:gd name="T1" fmla="*/ 296 h 297"/>
                  <a:gd name="T2" fmla="*/ 790 w 791"/>
                  <a:gd name="T3" fmla="*/ 24 h 297"/>
                  <a:gd name="T4" fmla="*/ 790 w 791"/>
                  <a:gd name="T5" fmla="*/ 18 h 297"/>
                  <a:gd name="T6" fmla="*/ 790 w 791"/>
                  <a:gd name="T7" fmla="*/ 13 h 297"/>
                  <a:gd name="T8" fmla="*/ 790 w 791"/>
                  <a:gd name="T9" fmla="*/ 10 h 297"/>
                  <a:gd name="T10" fmla="*/ 788 w 791"/>
                  <a:gd name="T11" fmla="*/ 8 h 297"/>
                  <a:gd name="T12" fmla="*/ 786 w 791"/>
                  <a:gd name="T13" fmla="*/ 6 h 297"/>
                  <a:gd name="T14" fmla="*/ 786 w 791"/>
                  <a:gd name="T15" fmla="*/ 5 h 297"/>
                  <a:gd name="T16" fmla="*/ 785 w 791"/>
                  <a:gd name="T17" fmla="*/ 2 h 297"/>
                  <a:gd name="T18" fmla="*/ 783 w 791"/>
                  <a:gd name="T19" fmla="*/ 0 h 297"/>
                  <a:gd name="T20" fmla="*/ 0 w 791"/>
                  <a:gd name="T21" fmla="*/ 249 h 297"/>
                  <a:gd name="T22" fmla="*/ 21 w 791"/>
                  <a:gd name="T23" fmla="*/ 296 h 29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1"/>
                  <a:gd name="T37" fmla="*/ 0 h 297"/>
                  <a:gd name="T38" fmla="*/ 791 w 791"/>
                  <a:gd name="T39" fmla="*/ 297 h 29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1" h="297">
                    <a:moveTo>
                      <a:pt x="21" y="296"/>
                    </a:moveTo>
                    <a:lnTo>
                      <a:pt x="790" y="24"/>
                    </a:lnTo>
                    <a:lnTo>
                      <a:pt x="790" y="18"/>
                    </a:lnTo>
                    <a:lnTo>
                      <a:pt x="790" y="13"/>
                    </a:lnTo>
                    <a:lnTo>
                      <a:pt x="790" y="10"/>
                    </a:lnTo>
                    <a:lnTo>
                      <a:pt x="788" y="8"/>
                    </a:lnTo>
                    <a:lnTo>
                      <a:pt x="786" y="6"/>
                    </a:lnTo>
                    <a:lnTo>
                      <a:pt x="786" y="5"/>
                    </a:lnTo>
                    <a:lnTo>
                      <a:pt x="785" y="2"/>
                    </a:lnTo>
                    <a:lnTo>
                      <a:pt x="783" y="0"/>
                    </a:lnTo>
                    <a:lnTo>
                      <a:pt x="0" y="249"/>
                    </a:lnTo>
                    <a:lnTo>
                      <a:pt x="21" y="296"/>
                    </a:lnTo>
                  </a:path>
                </a:pathLst>
              </a:custGeom>
              <a:noFill/>
              <a:ln w="12700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65"/>
              <p:cNvSpPr>
                <a:spLocks/>
              </p:cNvSpPr>
              <p:nvPr/>
            </p:nvSpPr>
            <p:spPr bwMode="auto">
              <a:xfrm>
                <a:off x="2828" y="2268"/>
                <a:ext cx="765" cy="308"/>
              </a:xfrm>
              <a:custGeom>
                <a:avLst/>
                <a:gdLst>
                  <a:gd name="T0" fmla="*/ 0 w 765"/>
                  <a:gd name="T1" fmla="*/ 265 h 308"/>
                  <a:gd name="T2" fmla="*/ 27 w 765"/>
                  <a:gd name="T3" fmla="*/ 307 h 308"/>
                  <a:gd name="T4" fmla="*/ 756 w 765"/>
                  <a:gd name="T5" fmla="*/ 39 h 308"/>
                  <a:gd name="T6" fmla="*/ 757 w 765"/>
                  <a:gd name="T7" fmla="*/ 34 h 308"/>
                  <a:gd name="T8" fmla="*/ 759 w 765"/>
                  <a:gd name="T9" fmla="*/ 29 h 308"/>
                  <a:gd name="T10" fmla="*/ 761 w 765"/>
                  <a:gd name="T11" fmla="*/ 26 h 308"/>
                  <a:gd name="T12" fmla="*/ 761 w 765"/>
                  <a:gd name="T13" fmla="*/ 23 h 308"/>
                  <a:gd name="T14" fmla="*/ 762 w 765"/>
                  <a:gd name="T15" fmla="*/ 18 h 308"/>
                  <a:gd name="T16" fmla="*/ 762 w 765"/>
                  <a:gd name="T17" fmla="*/ 13 h 308"/>
                  <a:gd name="T18" fmla="*/ 762 w 765"/>
                  <a:gd name="T19" fmla="*/ 8 h 308"/>
                  <a:gd name="T20" fmla="*/ 764 w 765"/>
                  <a:gd name="T21" fmla="*/ 0 h 308"/>
                  <a:gd name="T22" fmla="*/ 0 w 765"/>
                  <a:gd name="T23" fmla="*/ 265 h 3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5"/>
                  <a:gd name="T37" fmla="*/ 0 h 308"/>
                  <a:gd name="T38" fmla="*/ 765 w 765"/>
                  <a:gd name="T39" fmla="*/ 308 h 30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5" h="308">
                    <a:moveTo>
                      <a:pt x="0" y="265"/>
                    </a:moveTo>
                    <a:lnTo>
                      <a:pt x="27" y="307"/>
                    </a:lnTo>
                    <a:lnTo>
                      <a:pt x="756" y="39"/>
                    </a:lnTo>
                    <a:lnTo>
                      <a:pt x="757" y="34"/>
                    </a:lnTo>
                    <a:lnTo>
                      <a:pt x="759" y="29"/>
                    </a:lnTo>
                    <a:lnTo>
                      <a:pt x="761" y="26"/>
                    </a:lnTo>
                    <a:lnTo>
                      <a:pt x="761" y="23"/>
                    </a:lnTo>
                    <a:lnTo>
                      <a:pt x="762" y="18"/>
                    </a:lnTo>
                    <a:lnTo>
                      <a:pt x="762" y="13"/>
                    </a:lnTo>
                    <a:lnTo>
                      <a:pt x="762" y="8"/>
                    </a:lnTo>
                    <a:lnTo>
                      <a:pt x="764" y="0"/>
                    </a:lnTo>
                    <a:lnTo>
                      <a:pt x="0" y="265"/>
                    </a:lnTo>
                  </a:path>
                </a:pathLst>
              </a:cu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66"/>
              <p:cNvSpPr>
                <a:spLocks/>
              </p:cNvSpPr>
              <p:nvPr/>
            </p:nvSpPr>
            <p:spPr bwMode="auto">
              <a:xfrm>
                <a:off x="2828" y="2268"/>
                <a:ext cx="765" cy="308"/>
              </a:xfrm>
              <a:custGeom>
                <a:avLst/>
                <a:gdLst>
                  <a:gd name="T0" fmla="*/ 0 w 765"/>
                  <a:gd name="T1" fmla="*/ 265 h 308"/>
                  <a:gd name="T2" fmla="*/ 27 w 765"/>
                  <a:gd name="T3" fmla="*/ 307 h 308"/>
                  <a:gd name="T4" fmla="*/ 756 w 765"/>
                  <a:gd name="T5" fmla="*/ 39 h 308"/>
                  <a:gd name="T6" fmla="*/ 757 w 765"/>
                  <a:gd name="T7" fmla="*/ 34 h 308"/>
                  <a:gd name="T8" fmla="*/ 759 w 765"/>
                  <a:gd name="T9" fmla="*/ 29 h 308"/>
                  <a:gd name="T10" fmla="*/ 761 w 765"/>
                  <a:gd name="T11" fmla="*/ 26 h 308"/>
                  <a:gd name="T12" fmla="*/ 761 w 765"/>
                  <a:gd name="T13" fmla="*/ 23 h 308"/>
                  <a:gd name="T14" fmla="*/ 762 w 765"/>
                  <a:gd name="T15" fmla="*/ 18 h 308"/>
                  <a:gd name="T16" fmla="*/ 762 w 765"/>
                  <a:gd name="T17" fmla="*/ 13 h 308"/>
                  <a:gd name="T18" fmla="*/ 762 w 765"/>
                  <a:gd name="T19" fmla="*/ 8 h 308"/>
                  <a:gd name="T20" fmla="*/ 764 w 765"/>
                  <a:gd name="T21" fmla="*/ 0 h 308"/>
                  <a:gd name="T22" fmla="*/ 0 w 765"/>
                  <a:gd name="T23" fmla="*/ 265 h 30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5"/>
                  <a:gd name="T37" fmla="*/ 0 h 308"/>
                  <a:gd name="T38" fmla="*/ 765 w 765"/>
                  <a:gd name="T39" fmla="*/ 308 h 30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5" h="308">
                    <a:moveTo>
                      <a:pt x="0" y="265"/>
                    </a:moveTo>
                    <a:lnTo>
                      <a:pt x="27" y="307"/>
                    </a:lnTo>
                    <a:lnTo>
                      <a:pt x="756" y="39"/>
                    </a:lnTo>
                    <a:lnTo>
                      <a:pt x="757" y="34"/>
                    </a:lnTo>
                    <a:lnTo>
                      <a:pt x="759" y="29"/>
                    </a:lnTo>
                    <a:lnTo>
                      <a:pt x="761" y="26"/>
                    </a:lnTo>
                    <a:lnTo>
                      <a:pt x="761" y="23"/>
                    </a:lnTo>
                    <a:lnTo>
                      <a:pt x="762" y="18"/>
                    </a:lnTo>
                    <a:lnTo>
                      <a:pt x="762" y="13"/>
                    </a:lnTo>
                    <a:lnTo>
                      <a:pt x="762" y="8"/>
                    </a:lnTo>
                    <a:lnTo>
                      <a:pt x="764" y="0"/>
                    </a:lnTo>
                    <a:lnTo>
                      <a:pt x="0" y="265"/>
                    </a:lnTo>
                  </a:path>
                </a:pathLst>
              </a:custGeom>
              <a:noFill/>
              <a:ln w="12700" cap="rnd" cmpd="sng">
                <a:solidFill>
                  <a:srgbClr val="99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67"/>
              <p:cNvSpPr>
                <a:spLocks/>
              </p:cNvSpPr>
              <p:nvPr/>
            </p:nvSpPr>
            <p:spPr bwMode="auto">
              <a:xfrm>
                <a:off x="2295" y="1654"/>
                <a:ext cx="839" cy="1429"/>
              </a:xfrm>
              <a:custGeom>
                <a:avLst/>
                <a:gdLst>
                  <a:gd name="T0" fmla="*/ 720 w 839"/>
                  <a:gd name="T1" fmla="*/ 13 h 1429"/>
                  <a:gd name="T2" fmla="*/ 593 w 839"/>
                  <a:gd name="T3" fmla="*/ 52 h 1429"/>
                  <a:gd name="T4" fmla="*/ 461 w 839"/>
                  <a:gd name="T5" fmla="*/ 102 h 1429"/>
                  <a:gd name="T6" fmla="*/ 336 w 839"/>
                  <a:gd name="T7" fmla="*/ 156 h 1429"/>
                  <a:gd name="T8" fmla="*/ 284 w 839"/>
                  <a:gd name="T9" fmla="*/ 196 h 1429"/>
                  <a:gd name="T10" fmla="*/ 283 w 839"/>
                  <a:gd name="T11" fmla="*/ 224 h 1429"/>
                  <a:gd name="T12" fmla="*/ 271 w 839"/>
                  <a:gd name="T13" fmla="*/ 247 h 1429"/>
                  <a:gd name="T14" fmla="*/ 252 w 839"/>
                  <a:gd name="T15" fmla="*/ 265 h 1429"/>
                  <a:gd name="T16" fmla="*/ 229 w 839"/>
                  <a:gd name="T17" fmla="*/ 276 h 1429"/>
                  <a:gd name="T18" fmla="*/ 205 w 839"/>
                  <a:gd name="T19" fmla="*/ 281 h 1429"/>
                  <a:gd name="T20" fmla="*/ 182 w 839"/>
                  <a:gd name="T21" fmla="*/ 279 h 1429"/>
                  <a:gd name="T22" fmla="*/ 161 w 839"/>
                  <a:gd name="T23" fmla="*/ 269 h 1429"/>
                  <a:gd name="T24" fmla="*/ 131 w 839"/>
                  <a:gd name="T25" fmla="*/ 276 h 1429"/>
                  <a:gd name="T26" fmla="*/ 89 w 839"/>
                  <a:gd name="T27" fmla="*/ 305 h 1429"/>
                  <a:gd name="T28" fmla="*/ 52 w 839"/>
                  <a:gd name="T29" fmla="*/ 334 h 1429"/>
                  <a:gd name="T30" fmla="*/ 16 w 839"/>
                  <a:gd name="T31" fmla="*/ 362 h 1429"/>
                  <a:gd name="T32" fmla="*/ 13 w 839"/>
                  <a:gd name="T33" fmla="*/ 429 h 1429"/>
                  <a:gd name="T34" fmla="*/ 32 w 839"/>
                  <a:gd name="T35" fmla="*/ 534 h 1429"/>
                  <a:gd name="T36" fmla="*/ 50 w 839"/>
                  <a:gd name="T37" fmla="*/ 638 h 1429"/>
                  <a:gd name="T38" fmla="*/ 65 w 839"/>
                  <a:gd name="T39" fmla="*/ 739 h 1429"/>
                  <a:gd name="T40" fmla="*/ 83 w 839"/>
                  <a:gd name="T41" fmla="*/ 791 h 1429"/>
                  <a:gd name="T42" fmla="*/ 101 w 839"/>
                  <a:gd name="T43" fmla="*/ 798 h 1429"/>
                  <a:gd name="T44" fmla="*/ 123 w 839"/>
                  <a:gd name="T45" fmla="*/ 812 h 1429"/>
                  <a:gd name="T46" fmla="*/ 143 w 839"/>
                  <a:gd name="T47" fmla="*/ 837 h 1429"/>
                  <a:gd name="T48" fmla="*/ 154 w 839"/>
                  <a:gd name="T49" fmla="*/ 866 h 1429"/>
                  <a:gd name="T50" fmla="*/ 154 w 839"/>
                  <a:gd name="T51" fmla="*/ 898 h 1429"/>
                  <a:gd name="T52" fmla="*/ 146 w 839"/>
                  <a:gd name="T53" fmla="*/ 929 h 1429"/>
                  <a:gd name="T54" fmla="*/ 128 w 839"/>
                  <a:gd name="T55" fmla="*/ 955 h 1429"/>
                  <a:gd name="T56" fmla="*/ 102 w 839"/>
                  <a:gd name="T57" fmla="*/ 976 h 1429"/>
                  <a:gd name="T58" fmla="*/ 86 w 839"/>
                  <a:gd name="T59" fmla="*/ 1014 h 1429"/>
                  <a:gd name="T60" fmla="*/ 88 w 839"/>
                  <a:gd name="T61" fmla="*/ 1082 h 1429"/>
                  <a:gd name="T62" fmla="*/ 91 w 839"/>
                  <a:gd name="T63" fmla="*/ 1155 h 1429"/>
                  <a:gd name="T64" fmla="*/ 91 w 839"/>
                  <a:gd name="T65" fmla="*/ 1230 h 1429"/>
                  <a:gd name="T66" fmla="*/ 157 w 839"/>
                  <a:gd name="T67" fmla="*/ 1279 h 1429"/>
                  <a:gd name="T68" fmla="*/ 297 w 839"/>
                  <a:gd name="T69" fmla="*/ 1311 h 1429"/>
                  <a:gd name="T70" fmla="*/ 458 w 839"/>
                  <a:gd name="T71" fmla="*/ 1350 h 1429"/>
                  <a:gd name="T72" fmla="*/ 650 w 839"/>
                  <a:gd name="T73" fmla="*/ 1399 h 1429"/>
                  <a:gd name="T74" fmla="*/ 777 w 839"/>
                  <a:gd name="T75" fmla="*/ 1360 h 1429"/>
                  <a:gd name="T76" fmla="*/ 803 w 839"/>
                  <a:gd name="T77" fmla="*/ 1204 h 1429"/>
                  <a:gd name="T78" fmla="*/ 822 w 839"/>
                  <a:gd name="T79" fmla="*/ 1032 h 1429"/>
                  <a:gd name="T80" fmla="*/ 834 w 839"/>
                  <a:gd name="T81" fmla="*/ 846 h 1429"/>
                  <a:gd name="T82" fmla="*/ 837 w 839"/>
                  <a:gd name="T83" fmla="*/ 728 h 1429"/>
                  <a:gd name="T84" fmla="*/ 838 w 839"/>
                  <a:gd name="T85" fmla="*/ 690 h 1429"/>
                  <a:gd name="T86" fmla="*/ 838 w 839"/>
                  <a:gd name="T87" fmla="*/ 656 h 1429"/>
                  <a:gd name="T88" fmla="*/ 838 w 839"/>
                  <a:gd name="T89" fmla="*/ 619 h 1429"/>
                  <a:gd name="T90" fmla="*/ 827 w 839"/>
                  <a:gd name="T91" fmla="*/ 596 h 1429"/>
                  <a:gd name="T92" fmla="*/ 806 w 839"/>
                  <a:gd name="T93" fmla="*/ 588 h 1429"/>
                  <a:gd name="T94" fmla="*/ 788 w 839"/>
                  <a:gd name="T95" fmla="*/ 578 h 1429"/>
                  <a:gd name="T96" fmla="*/ 773 w 839"/>
                  <a:gd name="T97" fmla="*/ 564 h 1429"/>
                  <a:gd name="T98" fmla="*/ 762 w 839"/>
                  <a:gd name="T99" fmla="*/ 546 h 1429"/>
                  <a:gd name="T100" fmla="*/ 756 w 839"/>
                  <a:gd name="T101" fmla="*/ 526 h 1429"/>
                  <a:gd name="T102" fmla="*/ 749 w 839"/>
                  <a:gd name="T103" fmla="*/ 494 h 1429"/>
                  <a:gd name="T104" fmla="*/ 749 w 839"/>
                  <a:gd name="T105" fmla="*/ 450 h 1429"/>
                  <a:gd name="T106" fmla="*/ 760 w 839"/>
                  <a:gd name="T107" fmla="*/ 409 h 1429"/>
                  <a:gd name="T108" fmla="*/ 775 w 839"/>
                  <a:gd name="T109" fmla="*/ 383 h 1429"/>
                  <a:gd name="T110" fmla="*/ 786 w 839"/>
                  <a:gd name="T111" fmla="*/ 369 h 1429"/>
                  <a:gd name="T112" fmla="*/ 801 w 839"/>
                  <a:gd name="T113" fmla="*/ 359 h 1429"/>
                  <a:gd name="T114" fmla="*/ 817 w 839"/>
                  <a:gd name="T115" fmla="*/ 352 h 1429"/>
                  <a:gd name="T116" fmla="*/ 822 w 839"/>
                  <a:gd name="T117" fmla="*/ 304 h 1429"/>
                  <a:gd name="T118" fmla="*/ 812 w 839"/>
                  <a:gd name="T119" fmla="*/ 214 h 1429"/>
                  <a:gd name="T120" fmla="*/ 801 w 839"/>
                  <a:gd name="T121" fmla="*/ 126 h 1429"/>
                  <a:gd name="T122" fmla="*/ 785 w 839"/>
                  <a:gd name="T123" fmla="*/ 42 h 142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39"/>
                  <a:gd name="T187" fmla="*/ 0 h 1429"/>
                  <a:gd name="T188" fmla="*/ 839 w 839"/>
                  <a:gd name="T189" fmla="*/ 1429 h 1429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39" h="1429">
                    <a:moveTo>
                      <a:pt x="777" y="0"/>
                    </a:moveTo>
                    <a:lnTo>
                      <a:pt x="720" y="13"/>
                    </a:lnTo>
                    <a:lnTo>
                      <a:pt x="658" y="31"/>
                    </a:lnTo>
                    <a:lnTo>
                      <a:pt x="593" y="52"/>
                    </a:lnTo>
                    <a:lnTo>
                      <a:pt x="526" y="76"/>
                    </a:lnTo>
                    <a:lnTo>
                      <a:pt x="461" y="102"/>
                    </a:lnTo>
                    <a:lnTo>
                      <a:pt x="396" y="128"/>
                    </a:lnTo>
                    <a:lnTo>
                      <a:pt x="336" y="156"/>
                    </a:lnTo>
                    <a:lnTo>
                      <a:pt x="281" y="182"/>
                    </a:lnTo>
                    <a:lnTo>
                      <a:pt x="284" y="196"/>
                    </a:lnTo>
                    <a:lnTo>
                      <a:pt x="284" y="211"/>
                    </a:lnTo>
                    <a:lnTo>
                      <a:pt x="283" y="224"/>
                    </a:lnTo>
                    <a:lnTo>
                      <a:pt x="278" y="235"/>
                    </a:lnTo>
                    <a:lnTo>
                      <a:pt x="271" y="247"/>
                    </a:lnTo>
                    <a:lnTo>
                      <a:pt x="261" y="256"/>
                    </a:lnTo>
                    <a:lnTo>
                      <a:pt x="252" y="265"/>
                    </a:lnTo>
                    <a:lnTo>
                      <a:pt x="242" y="271"/>
                    </a:lnTo>
                    <a:lnTo>
                      <a:pt x="229" y="276"/>
                    </a:lnTo>
                    <a:lnTo>
                      <a:pt x="218" y="279"/>
                    </a:lnTo>
                    <a:lnTo>
                      <a:pt x="205" y="281"/>
                    </a:lnTo>
                    <a:lnTo>
                      <a:pt x="193" y="281"/>
                    </a:lnTo>
                    <a:lnTo>
                      <a:pt x="182" y="279"/>
                    </a:lnTo>
                    <a:lnTo>
                      <a:pt x="170" y="276"/>
                    </a:lnTo>
                    <a:lnTo>
                      <a:pt x="161" y="269"/>
                    </a:lnTo>
                    <a:lnTo>
                      <a:pt x="153" y="263"/>
                    </a:lnTo>
                    <a:lnTo>
                      <a:pt x="131" y="276"/>
                    </a:lnTo>
                    <a:lnTo>
                      <a:pt x="110" y="291"/>
                    </a:lnTo>
                    <a:lnTo>
                      <a:pt x="89" y="305"/>
                    </a:lnTo>
                    <a:lnTo>
                      <a:pt x="70" y="320"/>
                    </a:lnTo>
                    <a:lnTo>
                      <a:pt x="52" y="334"/>
                    </a:lnTo>
                    <a:lnTo>
                      <a:pt x="34" y="347"/>
                    </a:lnTo>
                    <a:lnTo>
                      <a:pt x="16" y="362"/>
                    </a:lnTo>
                    <a:lnTo>
                      <a:pt x="0" y="377"/>
                    </a:lnTo>
                    <a:lnTo>
                      <a:pt x="13" y="429"/>
                    </a:lnTo>
                    <a:lnTo>
                      <a:pt x="24" y="482"/>
                    </a:lnTo>
                    <a:lnTo>
                      <a:pt x="32" y="534"/>
                    </a:lnTo>
                    <a:lnTo>
                      <a:pt x="42" y="586"/>
                    </a:lnTo>
                    <a:lnTo>
                      <a:pt x="50" y="638"/>
                    </a:lnTo>
                    <a:lnTo>
                      <a:pt x="57" y="689"/>
                    </a:lnTo>
                    <a:lnTo>
                      <a:pt x="65" y="739"/>
                    </a:lnTo>
                    <a:lnTo>
                      <a:pt x="73" y="789"/>
                    </a:lnTo>
                    <a:lnTo>
                      <a:pt x="83" y="791"/>
                    </a:lnTo>
                    <a:lnTo>
                      <a:pt x="92" y="794"/>
                    </a:lnTo>
                    <a:lnTo>
                      <a:pt x="101" y="798"/>
                    </a:lnTo>
                    <a:lnTo>
                      <a:pt x="109" y="802"/>
                    </a:lnTo>
                    <a:lnTo>
                      <a:pt x="123" y="812"/>
                    </a:lnTo>
                    <a:lnTo>
                      <a:pt x="135" y="824"/>
                    </a:lnTo>
                    <a:lnTo>
                      <a:pt x="143" y="837"/>
                    </a:lnTo>
                    <a:lnTo>
                      <a:pt x="149" y="851"/>
                    </a:lnTo>
                    <a:lnTo>
                      <a:pt x="154" y="866"/>
                    </a:lnTo>
                    <a:lnTo>
                      <a:pt x="156" y="882"/>
                    </a:lnTo>
                    <a:lnTo>
                      <a:pt x="154" y="898"/>
                    </a:lnTo>
                    <a:lnTo>
                      <a:pt x="151" y="913"/>
                    </a:lnTo>
                    <a:lnTo>
                      <a:pt x="146" y="929"/>
                    </a:lnTo>
                    <a:lnTo>
                      <a:pt x="138" y="942"/>
                    </a:lnTo>
                    <a:lnTo>
                      <a:pt x="128" y="955"/>
                    </a:lnTo>
                    <a:lnTo>
                      <a:pt x="115" y="967"/>
                    </a:lnTo>
                    <a:lnTo>
                      <a:pt x="102" y="976"/>
                    </a:lnTo>
                    <a:lnTo>
                      <a:pt x="84" y="983"/>
                    </a:lnTo>
                    <a:lnTo>
                      <a:pt x="86" y="1014"/>
                    </a:lnTo>
                    <a:lnTo>
                      <a:pt x="88" y="1048"/>
                    </a:lnTo>
                    <a:lnTo>
                      <a:pt x="88" y="1082"/>
                    </a:lnTo>
                    <a:lnTo>
                      <a:pt x="89" y="1119"/>
                    </a:lnTo>
                    <a:lnTo>
                      <a:pt x="91" y="1155"/>
                    </a:lnTo>
                    <a:lnTo>
                      <a:pt x="91" y="1193"/>
                    </a:lnTo>
                    <a:lnTo>
                      <a:pt x="91" y="1230"/>
                    </a:lnTo>
                    <a:lnTo>
                      <a:pt x="91" y="1264"/>
                    </a:lnTo>
                    <a:lnTo>
                      <a:pt x="157" y="1279"/>
                    </a:lnTo>
                    <a:lnTo>
                      <a:pt x="226" y="1295"/>
                    </a:lnTo>
                    <a:lnTo>
                      <a:pt x="297" y="1311"/>
                    </a:lnTo>
                    <a:lnTo>
                      <a:pt x="375" y="1331"/>
                    </a:lnTo>
                    <a:lnTo>
                      <a:pt x="458" y="1350"/>
                    </a:lnTo>
                    <a:lnTo>
                      <a:pt x="549" y="1373"/>
                    </a:lnTo>
                    <a:lnTo>
                      <a:pt x="650" y="1399"/>
                    </a:lnTo>
                    <a:lnTo>
                      <a:pt x="762" y="1428"/>
                    </a:lnTo>
                    <a:lnTo>
                      <a:pt x="777" y="1360"/>
                    </a:lnTo>
                    <a:lnTo>
                      <a:pt x="791" y="1284"/>
                    </a:lnTo>
                    <a:lnTo>
                      <a:pt x="803" y="1204"/>
                    </a:lnTo>
                    <a:lnTo>
                      <a:pt x="812" y="1119"/>
                    </a:lnTo>
                    <a:lnTo>
                      <a:pt x="822" y="1032"/>
                    </a:lnTo>
                    <a:lnTo>
                      <a:pt x="829" y="939"/>
                    </a:lnTo>
                    <a:lnTo>
                      <a:pt x="834" y="846"/>
                    </a:lnTo>
                    <a:lnTo>
                      <a:pt x="837" y="750"/>
                    </a:lnTo>
                    <a:lnTo>
                      <a:pt x="837" y="728"/>
                    </a:lnTo>
                    <a:lnTo>
                      <a:pt x="838" y="708"/>
                    </a:lnTo>
                    <a:lnTo>
                      <a:pt x="838" y="690"/>
                    </a:lnTo>
                    <a:lnTo>
                      <a:pt x="838" y="674"/>
                    </a:lnTo>
                    <a:lnTo>
                      <a:pt x="838" y="656"/>
                    </a:lnTo>
                    <a:lnTo>
                      <a:pt x="838" y="640"/>
                    </a:lnTo>
                    <a:lnTo>
                      <a:pt x="838" y="619"/>
                    </a:lnTo>
                    <a:lnTo>
                      <a:pt x="838" y="598"/>
                    </a:lnTo>
                    <a:lnTo>
                      <a:pt x="827" y="596"/>
                    </a:lnTo>
                    <a:lnTo>
                      <a:pt x="816" y="593"/>
                    </a:lnTo>
                    <a:lnTo>
                      <a:pt x="806" y="588"/>
                    </a:lnTo>
                    <a:lnTo>
                      <a:pt x="796" y="583"/>
                    </a:lnTo>
                    <a:lnTo>
                      <a:pt x="788" y="578"/>
                    </a:lnTo>
                    <a:lnTo>
                      <a:pt x="780" y="570"/>
                    </a:lnTo>
                    <a:lnTo>
                      <a:pt x="773" y="564"/>
                    </a:lnTo>
                    <a:lnTo>
                      <a:pt x="769" y="555"/>
                    </a:lnTo>
                    <a:lnTo>
                      <a:pt x="762" y="546"/>
                    </a:lnTo>
                    <a:lnTo>
                      <a:pt x="759" y="536"/>
                    </a:lnTo>
                    <a:lnTo>
                      <a:pt x="756" y="526"/>
                    </a:lnTo>
                    <a:lnTo>
                      <a:pt x="752" y="516"/>
                    </a:lnTo>
                    <a:lnTo>
                      <a:pt x="749" y="494"/>
                    </a:lnTo>
                    <a:lnTo>
                      <a:pt x="747" y="473"/>
                    </a:lnTo>
                    <a:lnTo>
                      <a:pt x="749" y="450"/>
                    </a:lnTo>
                    <a:lnTo>
                      <a:pt x="754" y="429"/>
                    </a:lnTo>
                    <a:lnTo>
                      <a:pt x="760" y="409"/>
                    </a:lnTo>
                    <a:lnTo>
                      <a:pt x="770" y="391"/>
                    </a:lnTo>
                    <a:lnTo>
                      <a:pt x="775" y="383"/>
                    </a:lnTo>
                    <a:lnTo>
                      <a:pt x="780" y="375"/>
                    </a:lnTo>
                    <a:lnTo>
                      <a:pt x="786" y="369"/>
                    </a:lnTo>
                    <a:lnTo>
                      <a:pt x="795" y="364"/>
                    </a:lnTo>
                    <a:lnTo>
                      <a:pt x="801" y="359"/>
                    </a:lnTo>
                    <a:lnTo>
                      <a:pt x="809" y="356"/>
                    </a:lnTo>
                    <a:lnTo>
                      <a:pt x="817" y="352"/>
                    </a:lnTo>
                    <a:lnTo>
                      <a:pt x="827" y="351"/>
                    </a:lnTo>
                    <a:lnTo>
                      <a:pt x="822" y="304"/>
                    </a:lnTo>
                    <a:lnTo>
                      <a:pt x="819" y="258"/>
                    </a:lnTo>
                    <a:lnTo>
                      <a:pt x="812" y="214"/>
                    </a:lnTo>
                    <a:lnTo>
                      <a:pt x="808" y="170"/>
                    </a:lnTo>
                    <a:lnTo>
                      <a:pt x="801" y="126"/>
                    </a:lnTo>
                    <a:lnTo>
                      <a:pt x="793" y="84"/>
                    </a:lnTo>
                    <a:lnTo>
                      <a:pt x="785" y="42"/>
                    </a:lnTo>
                    <a:lnTo>
                      <a:pt x="777" y="0"/>
                    </a:lnTo>
                  </a:path>
                </a:pathLst>
              </a:custGeom>
              <a:solidFill>
                <a:srgbClr val="FAF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68"/>
              <p:cNvSpPr>
                <a:spLocks/>
              </p:cNvSpPr>
              <p:nvPr/>
            </p:nvSpPr>
            <p:spPr bwMode="auto">
              <a:xfrm>
                <a:off x="2295" y="1654"/>
                <a:ext cx="839" cy="1429"/>
              </a:xfrm>
              <a:custGeom>
                <a:avLst/>
                <a:gdLst>
                  <a:gd name="T0" fmla="*/ 720 w 839"/>
                  <a:gd name="T1" fmla="*/ 13 h 1429"/>
                  <a:gd name="T2" fmla="*/ 593 w 839"/>
                  <a:gd name="T3" fmla="*/ 52 h 1429"/>
                  <a:gd name="T4" fmla="*/ 461 w 839"/>
                  <a:gd name="T5" fmla="*/ 102 h 1429"/>
                  <a:gd name="T6" fmla="*/ 336 w 839"/>
                  <a:gd name="T7" fmla="*/ 156 h 1429"/>
                  <a:gd name="T8" fmla="*/ 284 w 839"/>
                  <a:gd name="T9" fmla="*/ 196 h 1429"/>
                  <a:gd name="T10" fmla="*/ 283 w 839"/>
                  <a:gd name="T11" fmla="*/ 224 h 1429"/>
                  <a:gd name="T12" fmla="*/ 271 w 839"/>
                  <a:gd name="T13" fmla="*/ 247 h 1429"/>
                  <a:gd name="T14" fmla="*/ 252 w 839"/>
                  <a:gd name="T15" fmla="*/ 265 h 1429"/>
                  <a:gd name="T16" fmla="*/ 229 w 839"/>
                  <a:gd name="T17" fmla="*/ 276 h 1429"/>
                  <a:gd name="T18" fmla="*/ 205 w 839"/>
                  <a:gd name="T19" fmla="*/ 281 h 1429"/>
                  <a:gd name="T20" fmla="*/ 182 w 839"/>
                  <a:gd name="T21" fmla="*/ 279 h 1429"/>
                  <a:gd name="T22" fmla="*/ 161 w 839"/>
                  <a:gd name="T23" fmla="*/ 269 h 1429"/>
                  <a:gd name="T24" fmla="*/ 131 w 839"/>
                  <a:gd name="T25" fmla="*/ 276 h 1429"/>
                  <a:gd name="T26" fmla="*/ 89 w 839"/>
                  <a:gd name="T27" fmla="*/ 305 h 1429"/>
                  <a:gd name="T28" fmla="*/ 52 w 839"/>
                  <a:gd name="T29" fmla="*/ 334 h 1429"/>
                  <a:gd name="T30" fmla="*/ 16 w 839"/>
                  <a:gd name="T31" fmla="*/ 362 h 1429"/>
                  <a:gd name="T32" fmla="*/ 13 w 839"/>
                  <a:gd name="T33" fmla="*/ 429 h 1429"/>
                  <a:gd name="T34" fmla="*/ 32 w 839"/>
                  <a:gd name="T35" fmla="*/ 534 h 1429"/>
                  <a:gd name="T36" fmla="*/ 50 w 839"/>
                  <a:gd name="T37" fmla="*/ 638 h 1429"/>
                  <a:gd name="T38" fmla="*/ 65 w 839"/>
                  <a:gd name="T39" fmla="*/ 739 h 1429"/>
                  <a:gd name="T40" fmla="*/ 83 w 839"/>
                  <a:gd name="T41" fmla="*/ 791 h 1429"/>
                  <a:gd name="T42" fmla="*/ 101 w 839"/>
                  <a:gd name="T43" fmla="*/ 798 h 1429"/>
                  <a:gd name="T44" fmla="*/ 123 w 839"/>
                  <a:gd name="T45" fmla="*/ 812 h 1429"/>
                  <a:gd name="T46" fmla="*/ 143 w 839"/>
                  <a:gd name="T47" fmla="*/ 837 h 1429"/>
                  <a:gd name="T48" fmla="*/ 154 w 839"/>
                  <a:gd name="T49" fmla="*/ 866 h 1429"/>
                  <a:gd name="T50" fmla="*/ 154 w 839"/>
                  <a:gd name="T51" fmla="*/ 898 h 1429"/>
                  <a:gd name="T52" fmla="*/ 146 w 839"/>
                  <a:gd name="T53" fmla="*/ 929 h 1429"/>
                  <a:gd name="T54" fmla="*/ 128 w 839"/>
                  <a:gd name="T55" fmla="*/ 955 h 1429"/>
                  <a:gd name="T56" fmla="*/ 102 w 839"/>
                  <a:gd name="T57" fmla="*/ 976 h 1429"/>
                  <a:gd name="T58" fmla="*/ 86 w 839"/>
                  <a:gd name="T59" fmla="*/ 1014 h 1429"/>
                  <a:gd name="T60" fmla="*/ 88 w 839"/>
                  <a:gd name="T61" fmla="*/ 1082 h 1429"/>
                  <a:gd name="T62" fmla="*/ 91 w 839"/>
                  <a:gd name="T63" fmla="*/ 1155 h 1429"/>
                  <a:gd name="T64" fmla="*/ 91 w 839"/>
                  <a:gd name="T65" fmla="*/ 1230 h 1429"/>
                  <a:gd name="T66" fmla="*/ 157 w 839"/>
                  <a:gd name="T67" fmla="*/ 1279 h 1429"/>
                  <a:gd name="T68" fmla="*/ 297 w 839"/>
                  <a:gd name="T69" fmla="*/ 1311 h 1429"/>
                  <a:gd name="T70" fmla="*/ 458 w 839"/>
                  <a:gd name="T71" fmla="*/ 1350 h 1429"/>
                  <a:gd name="T72" fmla="*/ 650 w 839"/>
                  <a:gd name="T73" fmla="*/ 1399 h 1429"/>
                  <a:gd name="T74" fmla="*/ 777 w 839"/>
                  <a:gd name="T75" fmla="*/ 1360 h 1429"/>
                  <a:gd name="T76" fmla="*/ 803 w 839"/>
                  <a:gd name="T77" fmla="*/ 1204 h 1429"/>
                  <a:gd name="T78" fmla="*/ 822 w 839"/>
                  <a:gd name="T79" fmla="*/ 1032 h 1429"/>
                  <a:gd name="T80" fmla="*/ 834 w 839"/>
                  <a:gd name="T81" fmla="*/ 846 h 1429"/>
                  <a:gd name="T82" fmla="*/ 837 w 839"/>
                  <a:gd name="T83" fmla="*/ 728 h 1429"/>
                  <a:gd name="T84" fmla="*/ 838 w 839"/>
                  <a:gd name="T85" fmla="*/ 690 h 1429"/>
                  <a:gd name="T86" fmla="*/ 838 w 839"/>
                  <a:gd name="T87" fmla="*/ 656 h 1429"/>
                  <a:gd name="T88" fmla="*/ 838 w 839"/>
                  <a:gd name="T89" fmla="*/ 619 h 1429"/>
                  <a:gd name="T90" fmla="*/ 827 w 839"/>
                  <a:gd name="T91" fmla="*/ 596 h 1429"/>
                  <a:gd name="T92" fmla="*/ 806 w 839"/>
                  <a:gd name="T93" fmla="*/ 588 h 1429"/>
                  <a:gd name="T94" fmla="*/ 788 w 839"/>
                  <a:gd name="T95" fmla="*/ 578 h 1429"/>
                  <a:gd name="T96" fmla="*/ 773 w 839"/>
                  <a:gd name="T97" fmla="*/ 564 h 1429"/>
                  <a:gd name="T98" fmla="*/ 762 w 839"/>
                  <a:gd name="T99" fmla="*/ 546 h 1429"/>
                  <a:gd name="T100" fmla="*/ 756 w 839"/>
                  <a:gd name="T101" fmla="*/ 526 h 1429"/>
                  <a:gd name="T102" fmla="*/ 749 w 839"/>
                  <a:gd name="T103" fmla="*/ 494 h 1429"/>
                  <a:gd name="T104" fmla="*/ 749 w 839"/>
                  <a:gd name="T105" fmla="*/ 450 h 1429"/>
                  <a:gd name="T106" fmla="*/ 760 w 839"/>
                  <a:gd name="T107" fmla="*/ 409 h 1429"/>
                  <a:gd name="T108" fmla="*/ 775 w 839"/>
                  <a:gd name="T109" fmla="*/ 383 h 1429"/>
                  <a:gd name="T110" fmla="*/ 786 w 839"/>
                  <a:gd name="T111" fmla="*/ 369 h 1429"/>
                  <a:gd name="T112" fmla="*/ 801 w 839"/>
                  <a:gd name="T113" fmla="*/ 359 h 1429"/>
                  <a:gd name="T114" fmla="*/ 817 w 839"/>
                  <a:gd name="T115" fmla="*/ 352 h 1429"/>
                  <a:gd name="T116" fmla="*/ 822 w 839"/>
                  <a:gd name="T117" fmla="*/ 304 h 1429"/>
                  <a:gd name="T118" fmla="*/ 812 w 839"/>
                  <a:gd name="T119" fmla="*/ 214 h 1429"/>
                  <a:gd name="T120" fmla="*/ 801 w 839"/>
                  <a:gd name="T121" fmla="*/ 126 h 1429"/>
                  <a:gd name="T122" fmla="*/ 785 w 839"/>
                  <a:gd name="T123" fmla="*/ 42 h 142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39"/>
                  <a:gd name="T187" fmla="*/ 0 h 1429"/>
                  <a:gd name="T188" fmla="*/ 839 w 839"/>
                  <a:gd name="T189" fmla="*/ 1429 h 1429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39" h="1429">
                    <a:moveTo>
                      <a:pt x="777" y="0"/>
                    </a:moveTo>
                    <a:lnTo>
                      <a:pt x="720" y="13"/>
                    </a:lnTo>
                    <a:lnTo>
                      <a:pt x="658" y="31"/>
                    </a:lnTo>
                    <a:lnTo>
                      <a:pt x="593" y="52"/>
                    </a:lnTo>
                    <a:lnTo>
                      <a:pt x="526" y="76"/>
                    </a:lnTo>
                    <a:lnTo>
                      <a:pt x="461" y="102"/>
                    </a:lnTo>
                    <a:lnTo>
                      <a:pt x="396" y="128"/>
                    </a:lnTo>
                    <a:lnTo>
                      <a:pt x="336" y="156"/>
                    </a:lnTo>
                    <a:lnTo>
                      <a:pt x="281" y="182"/>
                    </a:lnTo>
                    <a:lnTo>
                      <a:pt x="284" y="196"/>
                    </a:lnTo>
                    <a:lnTo>
                      <a:pt x="284" y="211"/>
                    </a:lnTo>
                    <a:lnTo>
                      <a:pt x="283" y="224"/>
                    </a:lnTo>
                    <a:lnTo>
                      <a:pt x="278" y="235"/>
                    </a:lnTo>
                    <a:lnTo>
                      <a:pt x="271" y="247"/>
                    </a:lnTo>
                    <a:lnTo>
                      <a:pt x="261" y="256"/>
                    </a:lnTo>
                    <a:lnTo>
                      <a:pt x="252" y="265"/>
                    </a:lnTo>
                    <a:lnTo>
                      <a:pt x="242" y="271"/>
                    </a:lnTo>
                    <a:lnTo>
                      <a:pt x="229" y="276"/>
                    </a:lnTo>
                    <a:lnTo>
                      <a:pt x="218" y="279"/>
                    </a:lnTo>
                    <a:lnTo>
                      <a:pt x="205" y="281"/>
                    </a:lnTo>
                    <a:lnTo>
                      <a:pt x="193" y="281"/>
                    </a:lnTo>
                    <a:lnTo>
                      <a:pt x="182" y="279"/>
                    </a:lnTo>
                    <a:lnTo>
                      <a:pt x="170" y="276"/>
                    </a:lnTo>
                    <a:lnTo>
                      <a:pt x="161" y="269"/>
                    </a:lnTo>
                    <a:lnTo>
                      <a:pt x="153" y="263"/>
                    </a:lnTo>
                    <a:lnTo>
                      <a:pt x="131" y="276"/>
                    </a:lnTo>
                    <a:lnTo>
                      <a:pt x="110" y="291"/>
                    </a:lnTo>
                    <a:lnTo>
                      <a:pt x="89" y="305"/>
                    </a:lnTo>
                    <a:lnTo>
                      <a:pt x="70" y="320"/>
                    </a:lnTo>
                    <a:lnTo>
                      <a:pt x="52" y="334"/>
                    </a:lnTo>
                    <a:lnTo>
                      <a:pt x="34" y="347"/>
                    </a:lnTo>
                    <a:lnTo>
                      <a:pt x="16" y="362"/>
                    </a:lnTo>
                    <a:lnTo>
                      <a:pt x="0" y="377"/>
                    </a:lnTo>
                    <a:lnTo>
                      <a:pt x="13" y="429"/>
                    </a:lnTo>
                    <a:lnTo>
                      <a:pt x="24" y="482"/>
                    </a:lnTo>
                    <a:lnTo>
                      <a:pt x="32" y="534"/>
                    </a:lnTo>
                    <a:lnTo>
                      <a:pt x="42" y="586"/>
                    </a:lnTo>
                    <a:lnTo>
                      <a:pt x="50" y="638"/>
                    </a:lnTo>
                    <a:lnTo>
                      <a:pt x="57" y="689"/>
                    </a:lnTo>
                    <a:lnTo>
                      <a:pt x="65" y="739"/>
                    </a:lnTo>
                    <a:lnTo>
                      <a:pt x="73" y="789"/>
                    </a:lnTo>
                    <a:lnTo>
                      <a:pt x="83" y="791"/>
                    </a:lnTo>
                    <a:lnTo>
                      <a:pt x="92" y="794"/>
                    </a:lnTo>
                    <a:lnTo>
                      <a:pt x="101" y="798"/>
                    </a:lnTo>
                    <a:lnTo>
                      <a:pt x="109" y="802"/>
                    </a:lnTo>
                    <a:lnTo>
                      <a:pt x="123" y="812"/>
                    </a:lnTo>
                    <a:lnTo>
                      <a:pt x="135" y="824"/>
                    </a:lnTo>
                    <a:lnTo>
                      <a:pt x="143" y="837"/>
                    </a:lnTo>
                    <a:lnTo>
                      <a:pt x="149" y="851"/>
                    </a:lnTo>
                    <a:lnTo>
                      <a:pt x="154" y="866"/>
                    </a:lnTo>
                    <a:lnTo>
                      <a:pt x="156" y="882"/>
                    </a:lnTo>
                    <a:lnTo>
                      <a:pt x="154" y="898"/>
                    </a:lnTo>
                    <a:lnTo>
                      <a:pt x="151" y="913"/>
                    </a:lnTo>
                    <a:lnTo>
                      <a:pt x="146" y="929"/>
                    </a:lnTo>
                    <a:lnTo>
                      <a:pt x="138" y="942"/>
                    </a:lnTo>
                    <a:lnTo>
                      <a:pt x="128" y="955"/>
                    </a:lnTo>
                    <a:lnTo>
                      <a:pt x="115" y="967"/>
                    </a:lnTo>
                    <a:lnTo>
                      <a:pt x="102" y="976"/>
                    </a:lnTo>
                    <a:lnTo>
                      <a:pt x="84" y="983"/>
                    </a:lnTo>
                    <a:lnTo>
                      <a:pt x="86" y="1014"/>
                    </a:lnTo>
                    <a:lnTo>
                      <a:pt x="88" y="1048"/>
                    </a:lnTo>
                    <a:lnTo>
                      <a:pt x="88" y="1082"/>
                    </a:lnTo>
                    <a:lnTo>
                      <a:pt x="89" y="1119"/>
                    </a:lnTo>
                    <a:lnTo>
                      <a:pt x="91" y="1155"/>
                    </a:lnTo>
                    <a:lnTo>
                      <a:pt x="91" y="1193"/>
                    </a:lnTo>
                    <a:lnTo>
                      <a:pt x="91" y="1230"/>
                    </a:lnTo>
                    <a:lnTo>
                      <a:pt x="91" y="1264"/>
                    </a:lnTo>
                    <a:lnTo>
                      <a:pt x="157" y="1279"/>
                    </a:lnTo>
                    <a:lnTo>
                      <a:pt x="226" y="1295"/>
                    </a:lnTo>
                    <a:lnTo>
                      <a:pt x="297" y="1311"/>
                    </a:lnTo>
                    <a:lnTo>
                      <a:pt x="375" y="1331"/>
                    </a:lnTo>
                    <a:lnTo>
                      <a:pt x="458" y="1350"/>
                    </a:lnTo>
                    <a:lnTo>
                      <a:pt x="549" y="1373"/>
                    </a:lnTo>
                    <a:lnTo>
                      <a:pt x="650" y="1399"/>
                    </a:lnTo>
                    <a:lnTo>
                      <a:pt x="762" y="1428"/>
                    </a:lnTo>
                    <a:lnTo>
                      <a:pt x="777" y="1360"/>
                    </a:lnTo>
                    <a:lnTo>
                      <a:pt x="791" y="1284"/>
                    </a:lnTo>
                    <a:lnTo>
                      <a:pt x="803" y="1204"/>
                    </a:lnTo>
                    <a:lnTo>
                      <a:pt x="812" y="1119"/>
                    </a:lnTo>
                    <a:lnTo>
                      <a:pt x="822" y="1032"/>
                    </a:lnTo>
                    <a:lnTo>
                      <a:pt x="829" y="939"/>
                    </a:lnTo>
                    <a:lnTo>
                      <a:pt x="834" y="846"/>
                    </a:lnTo>
                    <a:lnTo>
                      <a:pt x="837" y="750"/>
                    </a:lnTo>
                    <a:lnTo>
                      <a:pt x="837" y="728"/>
                    </a:lnTo>
                    <a:lnTo>
                      <a:pt x="838" y="708"/>
                    </a:lnTo>
                    <a:lnTo>
                      <a:pt x="838" y="690"/>
                    </a:lnTo>
                    <a:lnTo>
                      <a:pt x="838" y="674"/>
                    </a:lnTo>
                    <a:lnTo>
                      <a:pt x="838" y="656"/>
                    </a:lnTo>
                    <a:lnTo>
                      <a:pt x="838" y="640"/>
                    </a:lnTo>
                    <a:lnTo>
                      <a:pt x="838" y="619"/>
                    </a:lnTo>
                    <a:lnTo>
                      <a:pt x="838" y="598"/>
                    </a:lnTo>
                    <a:lnTo>
                      <a:pt x="827" y="596"/>
                    </a:lnTo>
                    <a:lnTo>
                      <a:pt x="816" y="593"/>
                    </a:lnTo>
                    <a:lnTo>
                      <a:pt x="806" y="588"/>
                    </a:lnTo>
                    <a:lnTo>
                      <a:pt x="796" y="583"/>
                    </a:lnTo>
                    <a:lnTo>
                      <a:pt x="788" y="578"/>
                    </a:lnTo>
                    <a:lnTo>
                      <a:pt x="780" y="570"/>
                    </a:lnTo>
                    <a:lnTo>
                      <a:pt x="773" y="564"/>
                    </a:lnTo>
                    <a:lnTo>
                      <a:pt x="769" y="555"/>
                    </a:lnTo>
                    <a:lnTo>
                      <a:pt x="762" y="546"/>
                    </a:lnTo>
                    <a:lnTo>
                      <a:pt x="759" y="536"/>
                    </a:lnTo>
                    <a:lnTo>
                      <a:pt x="756" y="526"/>
                    </a:lnTo>
                    <a:lnTo>
                      <a:pt x="752" y="516"/>
                    </a:lnTo>
                    <a:lnTo>
                      <a:pt x="749" y="494"/>
                    </a:lnTo>
                    <a:lnTo>
                      <a:pt x="747" y="473"/>
                    </a:lnTo>
                    <a:lnTo>
                      <a:pt x="749" y="450"/>
                    </a:lnTo>
                    <a:lnTo>
                      <a:pt x="754" y="429"/>
                    </a:lnTo>
                    <a:lnTo>
                      <a:pt x="760" y="409"/>
                    </a:lnTo>
                    <a:lnTo>
                      <a:pt x="770" y="391"/>
                    </a:lnTo>
                    <a:lnTo>
                      <a:pt x="775" y="383"/>
                    </a:lnTo>
                    <a:lnTo>
                      <a:pt x="780" y="375"/>
                    </a:lnTo>
                    <a:lnTo>
                      <a:pt x="786" y="369"/>
                    </a:lnTo>
                    <a:lnTo>
                      <a:pt x="795" y="364"/>
                    </a:lnTo>
                    <a:lnTo>
                      <a:pt x="801" y="359"/>
                    </a:lnTo>
                    <a:lnTo>
                      <a:pt x="809" y="356"/>
                    </a:lnTo>
                    <a:lnTo>
                      <a:pt x="817" y="352"/>
                    </a:lnTo>
                    <a:lnTo>
                      <a:pt x="827" y="351"/>
                    </a:lnTo>
                    <a:lnTo>
                      <a:pt x="822" y="304"/>
                    </a:lnTo>
                    <a:lnTo>
                      <a:pt x="819" y="258"/>
                    </a:lnTo>
                    <a:lnTo>
                      <a:pt x="812" y="214"/>
                    </a:lnTo>
                    <a:lnTo>
                      <a:pt x="808" y="170"/>
                    </a:lnTo>
                    <a:lnTo>
                      <a:pt x="801" y="126"/>
                    </a:lnTo>
                    <a:lnTo>
                      <a:pt x="793" y="84"/>
                    </a:lnTo>
                    <a:lnTo>
                      <a:pt x="785" y="42"/>
                    </a:lnTo>
                    <a:lnTo>
                      <a:pt x="777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69"/>
              <p:cNvSpPr>
                <a:spLocks/>
              </p:cNvSpPr>
              <p:nvPr/>
            </p:nvSpPr>
            <p:spPr bwMode="auto">
              <a:xfrm>
                <a:off x="3042" y="1654"/>
                <a:ext cx="315" cy="1429"/>
              </a:xfrm>
              <a:custGeom>
                <a:avLst/>
                <a:gdLst>
                  <a:gd name="T0" fmla="*/ 74 w 315"/>
                  <a:gd name="T1" fmla="*/ 32 h 1429"/>
                  <a:gd name="T2" fmla="*/ 135 w 315"/>
                  <a:gd name="T3" fmla="*/ 86 h 1429"/>
                  <a:gd name="T4" fmla="*/ 187 w 315"/>
                  <a:gd name="T5" fmla="*/ 141 h 1429"/>
                  <a:gd name="T6" fmla="*/ 260 w 315"/>
                  <a:gd name="T7" fmla="*/ 224 h 1429"/>
                  <a:gd name="T8" fmla="*/ 312 w 315"/>
                  <a:gd name="T9" fmla="*/ 349 h 1429"/>
                  <a:gd name="T10" fmla="*/ 309 w 315"/>
                  <a:gd name="T11" fmla="*/ 489 h 1429"/>
                  <a:gd name="T12" fmla="*/ 301 w 315"/>
                  <a:gd name="T13" fmla="*/ 629 h 1429"/>
                  <a:gd name="T14" fmla="*/ 290 w 315"/>
                  <a:gd name="T15" fmla="*/ 760 h 1429"/>
                  <a:gd name="T16" fmla="*/ 272 w 315"/>
                  <a:gd name="T17" fmla="*/ 828 h 1429"/>
                  <a:gd name="T18" fmla="*/ 256 w 315"/>
                  <a:gd name="T19" fmla="*/ 843 h 1429"/>
                  <a:gd name="T20" fmla="*/ 244 w 315"/>
                  <a:gd name="T21" fmla="*/ 859 h 1429"/>
                  <a:gd name="T22" fmla="*/ 236 w 315"/>
                  <a:gd name="T23" fmla="*/ 879 h 1429"/>
                  <a:gd name="T24" fmla="*/ 234 w 315"/>
                  <a:gd name="T25" fmla="*/ 900 h 1429"/>
                  <a:gd name="T26" fmla="*/ 238 w 315"/>
                  <a:gd name="T27" fmla="*/ 921 h 1429"/>
                  <a:gd name="T28" fmla="*/ 247 w 315"/>
                  <a:gd name="T29" fmla="*/ 941 h 1429"/>
                  <a:gd name="T30" fmla="*/ 262 w 315"/>
                  <a:gd name="T31" fmla="*/ 960 h 1429"/>
                  <a:gd name="T32" fmla="*/ 270 w 315"/>
                  <a:gd name="T33" fmla="*/ 1007 h 1429"/>
                  <a:gd name="T34" fmla="*/ 265 w 315"/>
                  <a:gd name="T35" fmla="*/ 1097 h 1429"/>
                  <a:gd name="T36" fmla="*/ 260 w 315"/>
                  <a:gd name="T37" fmla="*/ 1189 h 1429"/>
                  <a:gd name="T38" fmla="*/ 256 w 315"/>
                  <a:gd name="T39" fmla="*/ 1280 h 1429"/>
                  <a:gd name="T40" fmla="*/ 228 w 315"/>
                  <a:gd name="T41" fmla="*/ 1337 h 1429"/>
                  <a:gd name="T42" fmla="*/ 169 w 315"/>
                  <a:gd name="T43" fmla="*/ 1366 h 1429"/>
                  <a:gd name="T44" fmla="*/ 109 w 315"/>
                  <a:gd name="T45" fmla="*/ 1394 h 1429"/>
                  <a:gd name="T46" fmla="*/ 48 w 315"/>
                  <a:gd name="T47" fmla="*/ 1418 h 1429"/>
                  <a:gd name="T48" fmla="*/ 33 w 315"/>
                  <a:gd name="T49" fmla="*/ 1344 h 1429"/>
                  <a:gd name="T50" fmla="*/ 61 w 315"/>
                  <a:gd name="T51" fmla="*/ 1165 h 1429"/>
                  <a:gd name="T52" fmla="*/ 78 w 315"/>
                  <a:gd name="T53" fmla="*/ 978 h 1429"/>
                  <a:gd name="T54" fmla="*/ 90 w 315"/>
                  <a:gd name="T55" fmla="*/ 789 h 1429"/>
                  <a:gd name="T56" fmla="*/ 91 w 315"/>
                  <a:gd name="T57" fmla="*/ 676 h 1429"/>
                  <a:gd name="T58" fmla="*/ 93 w 315"/>
                  <a:gd name="T59" fmla="*/ 653 h 1429"/>
                  <a:gd name="T60" fmla="*/ 93 w 315"/>
                  <a:gd name="T61" fmla="*/ 638 h 1429"/>
                  <a:gd name="T62" fmla="*/ 93 w 315"/>
                  <a:gd name="T63" fmla="*/ 616 h 1429"/>
                  <a:gd name="T64" fmla="*/ 80 w 315"/>
                  <a:gd name="T65" fmla="*/ 596 h 1429"/>
                  <a:gd name="T66" fmla="*/ 61 w 315"/>
                  <a:gd name="T67" fmla="*/ 590 h 1429"/>
                  <a:gd name="T68" fmla="*/ 43 w 315"/>
                  <a:gd name="T69" fmla="*/ 580 h 1429"/>
                  <a:gd name="T70" fmla="*/ 30 w 315"/>
                  <a:gd name="T71" fmla="*/ 567 h 1429"/>
                  <a:gd name="T72" fmla="*/ 18 w 315"/>
                  <a:gd name="T73" fmla="*/ 549 h 1429"/>
                  <a:gd name="T74" fmla="*/ 10 w 315"/>
                  <a:gd name="T75" fmla="*/ 531 h 1429"/>
                  <a:gd name="T76" fmla="*/ 2 w 315"/>
                  <a:gd name="T77" fmla="*/ 499 h 1429"/>
                  <a:gd name="T78" fmla="*/ 2 w 315"/>
                  <a:gd name="T79" fmla="*/ 455 h 1429"/>
                  <a:gd name="T80" fmla="*/ 12 w 315"/>
                  <a:gd name="T81" fmla="*/ 412 h 1429"/>
                  <a:gd name="T82" fmla="*/ 26 w 315"/>
                  <a:gd name="T83" fmla="*/ 385 h 1429"/>
                  <a:gd name="T84" fmla="*/ 39 w 315"/>
                  <a:gd name="T85" fmla="*/ 370 h 1429"/>
                  <a:gd name="T86" fmla="*/ 54 w 315"/>
                  <a:gd name="T87" fmla="*/ 360 h 1429"/>
                  <a:gd name="T88" fmla="*/ 70 w 315"/>
                  <a:gd name="T89" fmla="*/ 352 h 1429"/>
                  <a:gd name="T90" fmla="*/ 77 w 315"/>
                  <a:gd name="T91" fmla="*/ 307 h 1429"/>
                  <a:gd name="T92" fmla="*/ 65 w 315"/>
                  <a:gd name="T93" fmla="*/ 214 h 1429"/>
                  <a:gd name="T94" fmla="*/ 52 w 315"/>
                  <a:gd name="T95" fmla="*/ 123 h 1429"/>
                  <a:gd name="T96" fmla="*/ 38 w 315"/>
                  <a:gd name="T97" fmla="*/ 39 h 142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5"/>
                  <a:gd name="T148" fmla="*/ 0 h 1429"/>
                  <a:gd name="T149" fmla="*/ 315 w 315"/>
                  <a:gd name="T150" fmla="*/ 1429 h 142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5" h="1429">
                    <a:moveTo>
                      <a:pt x="30" y="0"/>
                    </a:moveTo>
                    <a:lnTo>
                      <a:pt x="74" y="32"/>
                    </a:lnTo>
                    <a:lnTo>
                      <a:pt x="106" y="60"/>
                    </a:lnTo>
                    <a:lnTo>
                      <a:pt x="135" y="86"/>
                    </a:lnTo>
                    <a:lnTo>
                      <a:pt x="161" y="112"/>
                    </a:lnTo>
                    <a:lnTo>
                      <a:pt x="187" y="141"/>
                    </a:lnTo>
                    <a:lnTo>
                      <a:pt x="220" y="177"/>
                    </a:lnTo>
                    <a:lnTo>
                      <a:pt x="260" y="224"/>
                    </a:lnTo>
                    <a:lnTo>
                      <a:pt x="314" y="281"/>
                    </a:lnTo>
                    <a:lnTo>
                      <a:pt x="312" y="349"/>
                    </a:lnTo>
                    <a:lnTo>
                      <a:pt x="311" y="419"/>
                    </a:lnTo>
                    <a:lnTo>
                      <a:pt x="309" y="489"/>
                    </a:lnTo>
                    <a:lnTo>
                      <a:pt x="306" y="559"/>
                    </a:lnTo>
                    <a:lnTo>
                      <a:pt x="301" y="629"/>
                    </a:lnTo>
                    <a:lnTo>
                      <a:pt x="296" y="695"/>
                    </a:lnTo>
                    <a:lnTo>
                      <a:pt x="290" y="760"/>
                    </a:lnTo>
                    <a:lnTo>
                      <a:pt x="282" y="824"/>
                    </a:lnTo>
                    <a:lnTo>
                      <a:pt x="272" y="828"/>
                    </a:lnTo>
                    <a:lnTo>
                      <a:pt x="264" y="835"/>
                    </a:lnTo>
                    <a:lnTo>
                      <a:pt x="256" y="843"/>
                    </a:lnTo>
                    <a:lnTo>
                      <a:pt x="249" y="851"/>
                    </a:lnTo>
                    <a:lnTo>
                      <a:pt x="244" y="859"/>
                    </a:lnTo>
                    <a:lnTo>
                      <a:pt x="239" y="869"/>
                    </a:lnTo>
                    <a:lnTo>
                      <a:pt x="236" y="879"/>
                    </a:lnTo>
                    <a:lnTo>
                      <a:pt x="234" y="889"/>
                    </a:lnTo>
                    <a:lnTo>
                      <a:pt x="234" y="900"/>
                    </a:lnTo>
                    <a:lnTo>
                      <a:pt x="236" y="910"/>
                    </a:lnTo>
                    <a:lnTo>
                      <a:pt x="238" y="921"/>
                    </a:lnTo>
                    <a:lnTo>
                      <a:pt x="243" y="931"/>
                    </a:lnTo>
                    <a:lnTo>
                      <a:pt x="247" y="941"/>
                    </a:lnTo>
                    <a:lnTo>
                      <a:pt x="254" y="950"/>
                    </a:lnTo>
                    <a:lnTo>
                      <a:pt x="262" y="960"/>
                    </a:lnTo>
                    <a:lnTo>
                      <a:pt x="272" y="968"/>
                    </a:lnTo>
                    <a:lnTo>
                      <a:pt x="270" y="1007"/>
                    </a:lnTo>
                    <a:lnTo>
                      <a:pt x="269" y="1051"/>
                    </a:lnTo>
                    <a:lnTo>
                      <a:pt x="265" y="1097"/>
                    </a:lnTo>
                    <a:lnTo>
                      <a:pt x="264" y="1142"/>
                    </a:lnTo>
                    <a:lnTo>
                      <a:pt x="260" y="1189"/>
                    </a:lnTo>
                    <a:lnTo>
                      <a:pt x="257" y="1236"/>
                    </a:lnTo>
                    <a:lnTo>
                      <a:pt x="256" y="1280"/>
                    </a:lnTo>
                    <a:lnTo>
                      <a:pt x="256" y="1321"/>
                    </a:lnTo>
                    <a:lnTo>
                      <a:pt x="228" y="1337"/>
                    </a:lnTo>
                    <a:lnTo>
                      <a:pt x="199" y="1352"/>
                    </a:lnTo>
                    <a:lnTo>
                      <a:pt x="169" y="1366"/>
                    </a:lnTo>
                    <a:lnTo>
                      <a:pt x="140" y="1381"/>
                    </a:lnTo>
                    <a:lnTo>
                      <a:pt x="109" y="1394"/>
                    </a:lnTo>
                    <a:lnTo>
                      <a:pt x="78" y="1405"/>
                    </a:lnTo>
                    <a:lnTo>
                      <a:pt x="48" y="1418"/>
                    </a:lnTo>
                    <a:lnTo>
                      <a:pt x="15" y="1428"/>
                    </a:lnTo>
                    <a:lnTo>
                      <a:pt x="33" y="1344"/>
                    </a:lnTo>
                    <a:lnTo>
                      <a:pt x="48" y="1254"/>
                    </a:lnTo>
                    <a:lnTo>
                      <a:pt x="61" y="1165"/>
                    </a:lnTo>
                    <a:lnTo>
                      <a:pt x="70" y="1072"/>
                    </a:lnTo>
                    <a:lnTo>
                      <a:pt x="78" y="978"/>
                    </a:lnTo>
                    <a:lnTo>
                      <a:pt x="85" y="885"/>
                    </a:lnTo>
                    <a:lnTo>
                      <a:pt x="90" y="789"/>
                    </a:lnTo>
                    <a:lnTo>
                      <a:pt x="91" y="695"/>
                    </a:lnTo>
                    <a:lnTo>
                      <a:pt x="91" y="676"/>
                    </a:lnTo>
                    <a:lnTo>
                      <a:pt x="91" y="663"/>
                    </a:lnTo>
                    <a:lnTo>
                      <a:pt x="93" y="653"/>
                    </a:lnTo>
                    <a:lnTo>
                      <a:pt x="93" y="646"/>
                    </a:lnTo>
                    <a:lnTo>
                      <a:pt x="93" y="638"/>
                    </a:lnTo>
                    <a:lnTo>
                      <a:pt x="93" y="630"/>
                    </a:lnTo>
                    <a:lnTo>
                      <a:pt x="93" y="616"/>
                    </a:lnTo>
                    <a:lnTo>
                      <a:pt x="91" y="598"/>
                    </a:lnTo>
                    <a:lnTo>
                      <a:pt x="80" y="596"/>
                    </a:lnTo>
                    <a:lnTo>
                      <a:pt x="70" y="593"/>
                    </a:lnTo>
                    <a:lnTo>
                      <a:pt x="61" y="590"/>
                    </a:lnTo>
                    <a:lnTo>
                      <a:pt x="51" y="585"/>
                    </a:lnTo>
                    <a:lnTo>
                      <a:pt x="43" y="580"/>
                    </a:lnTo>
                    <a:lnTo>
                      <a:pt x="36" y="573"/>
                    </a:lnTo>
                    <a:lnTo>
                      <a:pt x="30" y="567"/>
                    </a:lnTo>
                    <a:lnTo>
                      <a:pt x="23" y="559"/>
                    </a:lnTo>
                    <a:lnTo>
                      <a:pt x="18" y="549"/>
                    </a:lnTo>
                    <a:lnTo>
                      <a:pt x="13" y="541"/>
                    </a:lnTo>
                    <a:lnTo>
                      <a:pt x="10" y="531"/>
                    </a:lnTo>
                    <a:lnTo>
                      <a:pt x="7" y="520"/>
                    </a:lnTo>
                    <a:lnTo>
                      <a:pt x="2" y="499"/>
                    </a:lnTo>
                    <a:lnTo>
                      <a:pt x="0" y="476"/>
                    </a:lnTo>
                    <a:lnTo>
                      <a:pt x="2" y="455"/>
                    </a:lnTo>
                    <a:lnTo>
                      <a:pt x="5" y="434"/>
                    </a:lnTo>
                    <a:lnTo>
                      <a:pt x="12" y="412"/>
                    </a:lnTo>
                    <a:lnTo>
                      <a:pt x="20" y="395"/>
                    </a:lnTo>
                    <a:lnTo>
                      <a:pt x="26" y="385"/>
                    </a:lnTo>
                    <a:lnTo>
                      <a:pt x="31" y="378"/>
                    </a:lnTo>
                    <a:lnTo>
                      <a:pt x="39" y="370"/>
                    </a:lnTo>
                    <a:lnTo>
                      <a:pt x="46" y="365"/>
                    </a:lnTo>
                    <a:lnTo>
                      <a:pt x="54" y="360"/>
                    </a:lnTo>
                    <a:lnTo>
                      <a:pt x="62" y="356"/>
                    </a:lnTo>
                    <a:lnTo>
                      <a:pt x="70" y="352"/>
                    </a:lnTo>
                    <a:lnTo>
                      <a:pt x="80" y="351"/>
                    </a:lnTo>
                    <a:lnTo>
                      <a:pt x="77" y="307"/>
                    </a:lnTo>
                    <a:lnTo>
                      <a:pt x="72" y="261"/>
                    </a:lnTo>
                    <a:lnTo>
                      <a:pt x="65" y="214"/>
                    </a:lnTo>
                    <a:lnTo>
                      <a:pt x="59" y="169"/>
                    </a:lnTo>
                    <a:lnTo>
                      <a:pt x="52" y="123"/>
                    </a:lnTo>
                    <a:lnTo>
                      <a:pt x="46" y="81"/>
                    </a:lnTo>
                    <a:lnTo>
                      <a:pt x="38" y="39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CC9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70"/>
              <p:cNvSpPr>
                <a:spLocks/>
              </p:cNvSpPr>
              <p:nvPr/>
            </p:nvSpPr>
            <p:spPr bwMode="auto">
              <a:xfrm>
                <a:off x="3042" y="1654"/>
                <a:ext cx="315" cy="1429"/>
              </a:xfrm>
              <a:custGeom>
                <a:avLst/>
                <a:gdLst>
                  <a:gd name="T0" fmla="*/ 74 w 315"/>
                  <a:gd name="T1" fmla="*/ 32 h 1429"/>
                  <a:gd name="T2" fmla="*/ 135 w 315"/>
                  <a:gd name="T3" fmla="*/ 86 h 1429"/>
                  <a:gd name="T4" fmla="*/ 187 w 315"/>
                  <a:gd name="T5" fmla="*/ 141 h 1429"/>
                  <a:gd name="T6" fmla="*/ 260 w 315"/>
                  <a:gd name="T7" fmla="*/ 224 h 1429"/>
                  <a:gd name="T8" fmla="*/ 312 w 315"/>
                  <a:gd name="T9" fmla="*/ 349 h 1429"/>
                  <a:gd name="T10" fmla="*/ 309 w 315"/>
                  <a:gd name="T11" fmla="*/ 489 h 1429"/>
                  <a:gd name="T12" fmla="*/ 301 w 315"/>
                  <a:gd name="T13" fmla="*/ 629 h 1429"/>
                  <a:gd name="T14" fmla="*/ 290 w 315"/>
                  <a:gd name="T15" fmla="*/ 760 h 1429"/>
                  <a:gd name="T16" fmla="*/ 272 w 315"/>
                  <a:gd name="T17" fmla="*/ 828 h 1429"/>
                  <a:gd name="T18" fmla="*/ 256 w 315"/>
                  <a:gd name="T19" fmla="*/ 843 h 1429"/>
                  <a:gd name="T20" fmla="*/ 244 w 315"/>
                  <a:gd name="T21" fmla="*/ 859 h 1429"/>
                  <a:gd name="T22" fmla="*/ 236 w 315"/>
                  <a:gd name="T23" fmla="*/ 879 h 1429"/>
                  <a:gd name="T24" fmla="*/ 234 w 315"/>
                  <a:gd name="T25" fmla="*/ 900 h 1429"/>
                  <a:gd name="T26" fmla="*/ 238 w 315"/>
                  <a:gd name="T27" fmla="*/ 921 h 1429"/>
                  <a:gd name="T28" fmla="*/ 247 w 315"/>
                  <a:gd name="T29" fmla="*/ 941 h 1429"/>
                  <a:gd name="T30" fmla="*/ 262 w 315"/>
                  <a:gd name="T31" fmla="*/ 960 h 1429"/>
                  <a:gd name="T32" fmla="*/ 270 w 315"/>
                  <a:gd name="T33" fmla="*/ 1007 h 1429"/>
                  <a:gd name="T34" fmla="*/ 265 w 315"/>
                  <a:gd name="T35" fmla="*/ 1097 h 1429"/>
                  <a:gd name="T36" fmla="*/ 260 w 315"/>
                  <a:gd name="T37" fmla="*/ 1189 h 1429"/>
                  <a:gd name="T38" fmla="*/ 256 w 315"/>
                  <a:gd name="T39" fmla="*/ 1280 h 1429"/>
                  <a:gd name="T40" fmla="*/ 228 w 315"/>
                  <a:gd name="T41" fmla="*/ 1337 h 1429"/>
                  <a:gd name="T42" fmla="*/ 169 w 315"/>
                  <a:gd name="T43" fmla="*/ 1366 h 1429"/>
                  <a:gd name="T44" fmla="*/ 109 w 315"/>
                  <a:gd name="T45" fmla="*/ 1394 h 1429"/>
                  <a:gd name="T46" fmla="*/ 48 w 315"/>
                  <a:gd name="T47" fmla="*/ 1418 h 1429"/>
                  <a:gd name="T48" fmla="*/ 33 w 315"/>
                  <a:gd name="T49" fmla="*/ 1344 h 1429"/>
                  <a:gd name="T50" fmla="*/ 61 w 315"/>
                  <a:gd name="T51" fmla="*/ 1165 h 1429"/>
                  <a:gd name="T52" fmla="*/ 78 w 315"/>
                  <a:gd name="T53" fmla="*/ 978 h 1429"/>
                  <a:gd name="T54" fmla="*/ 90 w 315"/>
                  <a:gd name="T55" fmla="*/ 789 h 1429"/>
                  <a:gd name="T56" fmla="*/ 91 w 315"/>
                  <a:gd name="T57" fmla="*/ 676 h 1429"/>
                  <a:gd name="T58" fmla="*/ 93 w 315"/>
                  <a:gd name="T59" fmla="*/ 653 h 1429"/>
                  <a:gd name="T60" fmla="*/ 93 w 315"/>
                  <a:gd name="T61" fmla="*/ 638 h 1429"/>
                  <a:gd name="T62" fmla="*/ 93 w 315"/>
                  <a:gd name="T63" fmla="*/ 616 h 1429"/>
                  <a:gd name="T64" fmla="*/ 80 w 315"/>
                  <a:gd name="T65" fmla="*/ 596 h 1429"/>
                  <a:gd name="T66" fmla="*/ 61 w 315"/>
                  <a:gd name="T67" fmla="*/ 590 h 1429"/>
                  <a:gd name="T68" fmla="*/ 43 w 315"/>
                  <a:gd name="T69" fmla="*/ 580 h 1429"/>
                  <a:gd name="T70" fmla="*/ 30 w 315"/>
                  <a:gd name="T71" fmla="*/ 567 h 1429"/>
                  <a:gd name="T72" fmla="*/ 18 w 315"/>
                  <a:gd name="T73" fmla="*/ 549 h 1429"/>
                  <a:gd name="T74" fmla="*/ 10 w 315"/>
                  <a:gd name="T75" fmla="*/ 531 h 1429"/>
                  <a:gd name="T76" fmla="*/ 2 w 315"/>
                  <a:gd name="T77" fmla="*/ 499 h 1429"/>
                  <a:gd name="T78" fmla="*/ 2 w 315"/>
                  <a:gd name="T79" fmla="*/ 455 h 1429"/>
                  <a:gd name="T80" fmla="*/ 12 w 315"/>
                  <a:gd name="T81" fmla="*/ 412 h 1429"/>
                  <a:gd name="T82" fmla="*/ 26 w 315"/>
                  <a:gd name="T83" fmla="*/ 385 h 1429"/>
                  <a:gd name="T84" fmla="*/ 39 w 315"/>
                  <a:gd name="T85" fmla="*/ 370 h 1429"/>
                  <a:gd name="T86" fmla="*/ 54 w 315"/>
                  <a:gd name="T87" fmla="*/ 360 h 1429"/>
                  <a:gd name="T88" fmla="*/ 70 w 315"/>
                  <a:gd name="T89" fmla="*/ 352 h 1429"/>
                  <a:gd name="T90" fmla="*/ 77 w 315"/>
                  <a:gd name="T91" fmla="*/ 307 h 1429"/>
                  <a:gd name="T92" fmla="*/ 65 w 315"/>
                  <a:gd name="T93" fmla="*/ 214 h 1429"/>
                  <a:gd name="T94" fmla="*/ 52 w 315"/>
                  <a:gd name="T95" fmla="*/ 123 h 1429"/>
                  <a:gd name="T96" fmla="*/ 38 w 315"/>
                  <a:gd name="T97" fmla="*/ 39 h 142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5"/>
                  <a:gd name="T148" fmla="*/ 0 h 1429"/>
                  <a:gd name="T149" fmla="*/ 315 w 315"/>
                  <a:gd name="T150" fmla="*/ 1429 h 142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5" h="1429">
                    <a:moveTo>
                      <a:pt x="30" y="0"/>
                    </a:moveTo>
                    <a:lnTo>
                      <a:pt x="74" y="32"/>
                    </a:lnTo>
                    <a:lnTo>
                      <a:pt x="106" y="60"/>
                    </a:lnTo>
                    <a:lnTo>
                      <a:pt x="135" y="86"/>
                    </a:lnTo>
                    <a:lnTo>
                      <a:pt x="161" y="112"/>
                    </a:lnTo>
                    <a:lnTo>
                      <a:pt x="187" y="141"/>
                    </a:lnTo>
                    <a:lnTo>
                      <a:pt x="220" y="177"/>
                    </a:lnTo>
                    <a:lnTo>
                      <a:pt x="260" y="224"/>
                    </a:lnTo>
                    <a:lnTo>
                      <a:pt x="314" y="281"/>
                    </a:lnTo>
                    <a:lnTo>
                      <a:pt x="312" y="349"/>
                    </a:lnTo>
                    <a:lnTo>
                      <a:pt x="311" y="419"/>
                    </a:lnTo>
                    <a:lnTo>
                      <a:pt x="309" y="489"/>
                    </a:lnTo>
                    <a:lnTo>
                      <a:pt x="306" y="559"/>
                    </a:lnTo>
                    <a:lnTo>
                      <a:pt x="301" y="629"/>
                    </a:lnTo>
                    <a:lnTo>
                      <a:pt x="296" y="695"/>
                    </a:lnTo>
                    <a:lnTo>
                      <a:pt x="290" y="760"/>
                    </a:lnTo>
                    <a:lnTo>
                      <a:pt x="282" y="824"/>
                    </a:lnTo>
                    <a:lnTo>
                      <a:pt x="272" y="828"/>
                    </a:lnTo>
                    <a:lnTo>
                      <a:pt x="264" y="835"/>
                    </a:lnTo>
                    <a:lnTo>
                      <a:pt x="256" y="843"/>
                    </a:lnTo>
                    <a:lnTo>
                      <a:pt x="249" y="851"/>
                    </a:lnTo>
                    <a:lnTo>
                      <a:pt x="244" y="859"/>
                    </a:lnTo>
                    <a:lnTo>
                      <a:pt x="239" y="869"/>
                    </a:lnTo>
                    <a:lnTo>
                      <a:pt x="236" y="879"/>
                    </a:lnTo>
                    <a:lnTo>
                      <a:pt x="234" y="889"/>
                    </a:lnTo>
                    <a:lnTo>
                      <a:pt x="234" y="900"/>
                    </a:lnTo>
                    <a:lnTo>
                      <a:pt x="236" y="910"/>
                    </a:lnTo>
                    <a:lnTo>
                      <a:pt x="238" y="921"/>
                    </a:lnTo>
                    <a:lnTo>
                      <a:pt x="243" y="931"/>
                    </a:lnTo>
                    <a:lnTo>
                      <a:pt x="247" y="941"/>
                    </a:lnTo>
                    <a:lnTo>
                      <a:pt x="254" y="950"/>
                    </a:lnTo>
                    <a:lnTo>
                      <a:pt x="262" y="960"/>
                    </a:lnTo>
                    <a:lnTo>
                      <a:pt x="272" y="968"/>
                    </a:lnTo>
                    <a:lnTo>
                      <a:pt x="270" y="1007"/>
                    </a:lnTo>
                    <a:lnTo>
                      <a:pt x="269" y="1051"/>
                    </a:lnTo>
                    <a:lnTo>
                      <a:pt x="265" y="1097"/>
                    </a:lnTo>
                    <a:lnTo>
                      <a:pt x="264" y="1142"/>
                    </a:lnTo>
                    <a:lnTo>
                      <a:pt x="260" y="1189"/>
                    </a:lnTo>
                    <a:lnTo>
                      <a:pt x="257" y="1236"/>
                    </a:lnTo>
                    <a:lnTo>
                      <a:pt x="256" y="1280"/>
                    </a:lnTo>
                    <a:lnTo>
                      <a:pt x="256" y="1321"/>
                    </a:lnTo>
                    <a:lnTo>
                      <a:pt x="228" y="1337"/>
                    </a:lnTo>
                    <a:lnTo>
                      <a:pt x="199" y="1352"/>
                    </a:lnTo>
                    <a:lnTo>
                      <a:pt x="169" y="1366"/>
                    </a:lnTo>
                    <a:lnTo>
                      <a:pt x="140" y="1381"/>
                    </a:lnTo>
                    <a:lnTo>
                      <a:pt x="109" y="1394"/>
                    </a:lnTo>
                    <a:lnTo>
                      <a:pt x="78" y="1405"/>
                    </a:lnTo>
                    <a:lnTo>
                      <a:pt x="48" y="1418"/>
                    </a:lnTo>
                    <a:lnTo>
                      <a:pt x="15" y="1428"/>
                    </a:lnTo>
                    <a:lnTo>
                      <a:pt x="33" y="1344"/>
                    </a:lnTo>
                    <a:lnTo>
                      <a:pt x="48" y="1254"/>
                    </a:lnTo>
                    <a:lnTo>
                      <a:pt x="61" y="1165"/>
                    </a:lnTo>
                    <a:lnTo>
                      <a:pt x="70" y="1072"/>
                    </a:lnTo>
                    <a:lnTo>
                      <a:pt x="78" y="978"/>
                    </a:lnTo>
                    <a:lnTo>
                      <a:pt x="85" y="885"/>
                    </a:lnTo>
                    <a:lnTo>
                      <a:pt x="90" y="789"/>
                    </a:lnTo>
                    <a:lnTo>
                      <a:pt x="91" y="695"/>
                    </a:lnTo>
                    <a:lnTo>
                      <a:pt x="91" y="676"/>
                    </a:lnTo>
                    <a:lnTo>
                      <a:pt x="91" y="663"/>
                    </a:lnTo>
                    <a:lnTo>
                      <a:pt x="93" y="653"/>
                    </a:lnTo>
                    <a:lnTo>
                      <a:pt x="93" y="646"/>
                    </a:lnTo>
                    <a:lnTo>
                      <a:pt x="93" y="638"/>
                    </a:lnTo>
                    <a:lnTo>
                      <a:pt x="93" y="630"/>
                    </a:lnTo>
                    <a:lnTo>
                      <a:pt x="93" y="616"/>
                    </a:lnTo>
                    <a:lnTo>
                      <a:pt x="91" y="598"/>
                    </a:lnTo>
                    <a:lnTo>
                      <a:pt x="80" y="596"/>
                    </a:lnTo>
                    <a:lnTo>
                      <a:pt x="70" y="593"/>
                    </a:lnTo>
                    <a:lnTo>
                      <a:pt x="61" y="590"/>
                    </a:lnTo>
                    <a:lnTo>
                      <a:pt x="51" y="585"/>
                    </a:lnTo>
                    <a:lnTo>
                      <a:pt x="43" y="580"/>
                    </a:lnTo>
                    <a:lnTo>
                      <a:pt x="36" y="573"/>
                    </a:lnTo>
                    <a:lnTo>
                      <a:pt x="30" y="567"/>
                    </a:lnTo>
                    <a:lnTo>
                      <a:pt x="23" y="559"/>
                    </a:lnTo>
                    <a:lnTo>
                      <a:pt x="18" y="549"/>
                    </a:lnTo>
                    <a:lnTo>
                      <a:pt x="13" y="541"/>
                    </a:lnTo>
                    <a:lnTo>
                      <a:pt x="10" y="531"/>
                    </a:lnTo>
                    <a:lnTo>
                      <a:pt x="7" y="520"/>
                    </a:lnTo>
                    <a:lnTo>
                      <a:pt x="2" y="499"/>
                    </a:lnTo>
                    <a:lnTo>
                      <a:pt x="0" y="476"/>
                    </a:lnTo>
                    <a:lnTo>
                      <a:pt x="2" y="455"/>
                    </a:lnTo>
                    <a:lnTo>
                      <a:pt x="5" y="434"/>
                    </a:lnTo>
                    <a:lnTo>
                      <a:pt x="12" y="412"/>
                    </a:lnTo>
                    <a:lnTo>
                      <a:pt x="20" y="395"/>
                    </a:lnTo>
                    <a:lnTo>
                      <a:pt x="26" y="385"/>
                    </a:lnTo>
                    <a:lnTo>
                      <a:pt x="31" y="378"/>
                    </a:lnTo>
                    <a:lnTo>
                      <a:pt x="39" y="370"/>
                    </a:lnTo>
                    <a:lnTo>
                      <a:pt x="46" y="365"/>
                    </a:lnTo>
                    <a:lnTo>
                      <a:pt x="54" y="360"/>
                    </a:lnTo>
                    <a:lnTo>
                      <a:pt x="62" y="356"/>
                    </a:lnTo>
                    <a:lnTo>
                      <a:pt x="70" y="352"/>
                    </a:lnTo>
                    <a:lnTo>
                      <a:pt x="80" y="351"/>
                    </a:lnTo>
                    <a:lnTo>
                      <a:pt x="77" y="307"/>
                    </a:lnTo>
                    <a:lnTo>
                      <a:pt x="72" y="261"/>
                    </a:lnTo>
                    <a:lnTo>
                      <a:pt x="65" y="214"/>
                    </a:lnTo>
                    <a:lnTo>
                      <a:pt x="59" y="169"/>
                    </a:lnTo>
                    <a:lnTo>
                      <a:pt x="52" y="123"/>
                    </a:lnTo>
                    <a:lnTo>
                      <a:pt x="46" y="81"/>
                    </a:lnTo>
                    <a:lnTo>
                      <a:pt x="38" y="39"/>
                    </a:lnTo>
                    <a:lnTo>
                      <a:pt x="3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71"/>
              <p:cNvSpPr>
                <a:spLocks/>
              </p:cNvSpPr>
              <p:nvPr/>
            </p:nvSpPr>
            <p:spPr bwMode="auto">
              <a:xfrm>
                <a:off x="2781" y="2398"/>
                <a:ext cx="157" cy="217"/>
              </a:xfrm>
              <a:custGeom>
                <a:avLst/>
                <a:gdLst>
                  <a:gd name="T0" fmla="*/ 78 w 157"/>
                  <a:gd name="T1" fmla="*/ 0 h 217"/>
                  <a:gd name="T2" fmla="*/ 70 w 157"/>
                  <a:gd name="T3" fmla="*/ 0 h 217"/>
                  <a:gd name="T4" fmla="*/ 61 w 157"/>
                  <a:gd name="T5" fmla="*/ 2 h 217"/>
                  <a:gd name="T6" fmla="*/ 55 w 157"/>
                  <a:gd name="T7" fmla="*/ 5 h 217"/>
                  <a:gd name="T8" fmla="*/ 47 w 157"/>
                  <a:gd name="T9" fmla="*/ 8 h 217"/>
                  <a:gd name="T10" fmla="*/ 40 w 157"/>
                  <a:gd name="T11" fmla="*/ 13 h 217"/>
                  <a:gd name="T12" fmla="*/ 34 w 157"/>
                  <a:gd name="T13" fmla="*/ 18 h 217"/>
                  <a:gd name="T14" fmla="*/ 29 w 157"/>
                  <a:gd name="T15" fmla="*/ 24 h 217"/>
                  <a:gd name="T16" fmla="*/ 22 w 157"/>
                  <a:gd name="T17" fmla="*/ 31 h 217"/>
                  <a:gd name="T18" fmla="*/ 13 w 157"/>
                  <a:gd name="T19" fmla="*/ 47 h 217"/>
                  <a:gd name="T20" fmla="*/ 6 w 157"/>
                  <a:gd name="T21" fmla="*/ 67 h 217"/>
                  <a:gd name="T22" fmla="*/ 1 w 157"/>
                  <a:gd name="T23" fmla="*/ 86 h 217"/>
                  <a:gd name="T24" fmla="*/ 0 w 157"/>
                  <a:gd name="T25" fmla="*/ 109 h 217"/>
                  <a:gd name="T26" fmla="*/ 1 w 157"/>
                  <a:gd name="T27" fmla="*/ 130 h 217"/>
                  <a:gd name="T28" fmla="*/ 6 w 157"/>
                  <a:gd name="T29" fmla="*/ 149 h 217"/>
                  <a:gd name="T30" fmla="*/ 13 w 157"/>
                  <a:gd name="T31" fmla="*/ 169 h 217"/>
                  <a:gd name="T32" fmla="*/ 22 w 157"/>
                  <a:gd name="T33" fmla="*/ 184 h 217"/>
                  <a:gd name="T34" fmla="*/ 29 w 157"/>
                  <a:gd name="T35" fmla="*/ 192 h 217"/>
                  <a:gd name="T36" fmla="*/ 34 w 157"/>
                  <a:gd name="T37" fmla="*/ 198 h 217"/>
                  <a:gd name="T38" fmla="*/ 40 w 157"/>
                  <a:gd name="T39" fmla="*/ 203 h 217"/>
                  <a:gd name="T40" fmla="*/ 47 w 157"/>
                  <a:gd name="T41" fmla="*/ 208 h 217"/>
                  <a:gd name="T42" fmla="*/ 55 w 157"/>
                  <a:gd name="T43" fmla="*/ 211 h 217"/>
                  <a:gd name="T44" fmla="*/ 61 w 157"/>
                  <a:gd name="T45" fmla="*/ 214 h 217"/>
                  <a:gd name="T46" fmla="*/ 70 w 157"/>
                  <a:gd name="T47" fmla="*/ 216 h 217"/>
                  <a:gd name="T48" fmla="*/ 78 w 157"/>
                  <a:gd name="T49" fmla="*/ 216 h 217"/>
                  <a:gd name="T50" fmla="*/ 86 w 157"/>
                  <a:gd name="T51" fmla="*/ 216 h 217"/>
                  <a:gd name="T52" fmla="*/ 94 w 157"/>
                  <a:gd name="T53" fmla="*/ 214 h 217"/>
                  <a:gd name="T54" fmla="*/ 101 w 157"/>
                  <a:gd name="T55" fmla="*/ 211 h 217"/>
                  <a:gd name="T56" fmla="*/ 107 w 157"/>
                  <a:gd name="T57" fmla="*/ 208 h 217"/>
                  <a:gd name="T58" fmla="*/ 115 w 157"/>
                  <a:gd name="T59" fmla="*/ 203 h 217"/>
                  <a:gd name="T60" fmla="*/ 122 w 157"/>
                  <a:gd name="T61" fmla="*/ 198 h 217"/>
                  <a:gd name="T62" fmla="*/ 127 w 157"/>
                  <a:gd name="T63" fmla="*/ 192 h 217"/>
                  <a:gd name="T64" fmla="*/ 133 w 157"/>
                  <a:gd name="T65" fmla="*/ 184 h 217"/>
                  <a:gd name="T66" fmla="*/ 143 w 157"/>
                  <a:gd name="T67" fmla="*/ 169 h 217"/>
                  <a:gd name="T68" fmla="*/ 149 w 157"/>
                  <a:gd name="T69" fmla="*/ 149 h 217"/>
                  <a:gd name="T70" fmla="*/ 154 w 157"/>
                  <a:gd name="T71" fmla="*/ 130 h 217"/>
                  <a:gd name="T72" fmla="*/ 156 w 157"/>
                  <a:gd name="T73" fmla="*/ 109 h 217"/>
                  <a:gd name="T74" fmla="*/ 154 w 157"/>
                  <a:gd name="T75" fmla="*/ 86 h 217"/>
                  <a:gd name="T76" fmla="*/ 149 w 157"/>
                  <a:gd name="T77" fmla="*/ 67 h 217"/>
                  <a:gd name="T78" fmla="*/ 143 w 157"/>
                  <a:gd name="T79" fmla="*/ 47 h 217"/>
                  <a:gd name="T80" fmla="*/ 133 w 157"/>
                  <a:gd name="T81" fmla="*/ 31 h 217"/>
                  <a:gd name="T82" fmla="*/ 127 w 157"/>
                  <a:gd name="T83" fmla="*/ 24 h 217"/>
                  <a:gd name="T84" fmla="*/ 122 w 157"/>
                  <a:gd name="T85" fmla="*/ 18 h 217"/>
                  <a:gd name="T86" fmla="*/ 115 w 157"/>
                  <a:gd name="T87" fmla="*/ 13 h 217"/>
                  <a:gd name="T88" fmla="*/ 107 w 157"/>
                  <a:gd name="T89" fmla="*/ 8 h 217"/>
                  <a:gd name="T90" fmla="*/ 101 w 157"/>
                  <a:gd name="T91" fmla="*/ 5 h 217"/>
                  <a:gd name="T92" fmla="*/ 94 w 157"/>
                  <a:gd name="T93" fmla="*/ 2 h 217"/>
                  <a:gd name="T94" fmla="*/ 86 w 157"/>
                  <a:gd name="T95" fmla="*/ 0 h 217"/>
                  <a:gd name="T96" fmla="*/ 78 w 157"/>
                  <a:gd name="T97" fmla="*/ 0 h 21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7"/>
                  <a:gd name="T148" fmla="*/ 0 h 217"/>
                  <a:gd name="T149" fmla="*/ 157 w 157"/>
                  <a:gd name="T150" fmla="*/ 217 h 21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7" h="217">
                    <a:moveTo>
                      <a:pt x="78" y="0"/>
                    </a:moveTo>
                    <a:lnTo>
                      <a:pt x="70" y="0"/>
                    </a:lnTo>
                    <a:lnTo>
                      <a:pt x="61" y="2"/>
                    </a:lnTo>
                    <a:lnTo>
                      <a:pt x="55" y="5"/>
                    </a:lnTo>
                    <a:lnTo>
                      <a:pt x="47" y="8"/>
                    </a:lnTo>
                    <a:lnTo>
                      <a:pt x="40" y="13"/>
                    </a:lnTo>
                    <a:lnTo>
                      <a:pt x="34" y="18"/>
                    </a:lnTo>
                    <a:lnTo>
                      <a:pt x="29" y="24"/>
                    </a:lnTo>
                    <a:lnTo>
                      <a:pt x="22" y="31"/>
                    </a:lnTo>
                    <a:lnTo>
                      <a:pt x="13" y="47"/>
                    </a:lnTo>
                    <a:lnTo>
                      <a:pt x="6" y="67"/>
                    </a:lnTo>
                    <a:lnTo>
                      <a:pt x="1" y="86"/>
                    </a:lnTo>
                    <a:lnTo>
                      <a:pt x="0" y="109"/>
                    </a:lnTo>
                    <a:lnTo>
                      <a:pt x="1" y="130"/>
                    </a:lnTo>
                    <a:lnTo>
                      <a:pt x="6" y="149"/>
                    </a:lnTo>
                    <a:lnTo>
                      <a:pt x="13" y="169"/>
                    </a:lnTo>
                    <a:lnTo>
                      <a:pt x="22" y="184"/>
                    </a:lnTo>
                    <a:lnTo>
                      <a:pt x="29" y="192"/>
                    </a:lnTo>
                    <a:lnTo>
                      <a:pt x="34" y="198"/>
                    </a:lnTo>
                    <a:lnTo>
                      <a:pt x="40" y="203"/>
                    </a:lnTo>
                    <a:lnTo>
                      <a:pt x="47" y="208"/>
                    </a:lnTo>
                    <a:lnTo>
                      <a:pt x="55" y="211"/>
                    </a:lnTo>
                    <a:lnTo>
                      <a:pt x="61" y="214"/>
                    </a:lnTo>
                    <a:lnTo>
                      <a:pt x="70" y="216"/>
                    </a:lnTo>
                    <a:lnTo>
                      <a:pt x="78" y="216"/>
                    </a:lnTo>
                    <a:lnTo>
                      <a:pt x="86" y="216"/>
                    </a:lnTo>
                    <a:lnTo>
                      <a:pt x="94" y="214"/>
                    </a:lnTo>
                    <a:lnTo>
                      <a:pt x="101" y="211"/>
                    </a:lnTo>
                    <a:lnTo>
                      <a:pt x="107" y="208"/>
                    </a:lnTo>
                    <a:lnTo>
                      <a:pt x="115" y="203"/>
                    </a:lnTo>
                    <a:lnTo>
                      <a:pt x="122" y="198"/>
                    </a:lnTo>
                    <a:lnTo>
                      <a:pt x="127" y="192"/>
                    </a:lnTo>
                    <a:lnTo>
                      <a:pt x="133" y="184"/>
                    </a:lnTo>
                    <a:lnTo>
                      <a:pt x="143" y="169"/>
                    </a:lnTo>
                    <a:lnTo>
                      <a:pt x="149" y="149"/>
                    </a:lnTo>
                    <a:lnTo>
                      <a:pt x="154" y="130"/>
                    </a:lnTo>
                    <a:lnTo>
                      <a:pt x="156" y="109"/>
                    </a:lnTo>
                    <a:lnTo>
                      <a:pt x="154" y="86"/>
                    </a:lnTo>
                    <a:lnTo>
                      <a:pt x="149" y="67"/>
                    </a:lnTo>
                    <a:lnTo>
                      <a:pt x="143" y="47"/>
                    </a:lnTo>
                    <a:lnTo>
                      <a:pt x="133" y="31"/>
                    </a:lnTo>
                    <a:lnTo>
                      <a:pt x="127" y="24"/>
                    </a:lnTo>
                    <a:lnTo>
                      <a:pt x="122" y="18"/>
                    </a:lnTo>
                    <a:lnTo>
                      <a:pt x="115" y="13"/>
                    </a:lnTo>
                    <a:lnTo>
                      <a:pt x="107" y="8"/>
                    </a:lnTo>
                    <a:lnTo>
                      <a:pt x="101" y="5"/>
                    </a:lnTo>
                    <a:lnTo>
                      <a:pt x="94" y="2"/>
                    </a:lnTo>
                    <a:lnTo>
                      <a:pt x="86" y="0"/>
                    </a:lnTo>
                    <a:lnTo>
                      <a:pt x="78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72"/>
              <p:cNvSpPr>
                <a:spLocks/>
              </p:cNvSpPr>
              <p:nvPr/>
            </p:nvSpPr>
            <p:spPr bwMode="auto">
              <a:xfrm>
                <a:off x="2511" y="2643"/>
                <a:ext cx="146" cy="205"/>
              </a:xfrm>
              <a:custGeom>
                <a:avLst/>
                <a:gdLst>
                  <a:gd name="T0" fmla="*/ 73 w 146"/>
                  <a:gd name="T1" fmla="*/ 0 h 205"/>
                  <a:gd name="T2" fmla="*/ 65 w 146"/>
                  <a:gd name="T3" fmla="*/ 0 h 205"/>
                  <a:gd name="T4" fmla="*/ 58 w 146"/>
                  <a:gd name="T5" fmla="*/ 2 h 205"/>
                  <a:gd name="T6" fmla="*/ 52 w 146"/>
                  <a:gd name="T7" fmla="*/ 5 h 205"/>
                  <a:gd name="T8" fmla="*/ 44 w 146"/>
                  <a:gd name="T9" fmla="*/ 8 h 205"/>
                  <a:gd name="T10" fmla="*/ 37 w 146"/>
                  <a:gd name="T11" fmla="*/ 13 h 205"/>
                  <a:gd name="T12" fmla="*/ 32 w 146"/>
                  <a:gd name="T13" fmla="*/ 18 h 205"/>
                  <a:gd name="T14" fmla="*/ 26 w 146"/>
                  <a:gd name="T15" fmla="*/ 23 h 205"/>
                  <a:gd name="T16" fmla="*/ 21 w 146"/>
                  <a:gd name="T17" fmla="*/ 30 h 205"/>
                  <a:gd name="T18" fmla="*/ 13 w 146"/>
                  <a:gd name="T19" fmla="*/ 46 h 205"/>
                  <a:gd name="T20" fmla="*/ 6 w 146"/>
                  <a:gd name="T21" fmla="*/ 62 h 205"/>
                  <a:gd name="T22" fmla="*/ 2 w 146"/>
                  <a:gd name="T23" fmla="*/ 82 h 205"/>
                  <a:gd name="T24" fmla="*/ 0 w 146"/>
                  <a:gd name="T25" fmla="*/ 101 h 205"/>
                  <a:gd name="T26" fmla="*/ 2 w 146"/>
                  <a:gd name="T27" fmla="*/ 122 h 205"/>
                  <a:gd name="T28" fmla="*/ 6 w 146"/>
                  <a:gd name="T29" fmla="*/ 142 h 205"/>
                  <a:gd name="T30" fmla="*/ 13 w 146"/>
                  <a:gd name="T31" fmla="*/ 158 h 205"/>
                  <a:gd name="T32" fmla="*/ 21 w 146"/>
                  <a:gd name="T33" fmla="*/ 173 h 205"/>
                  <a:gd name="T34" fmla="*/ 26 w 146"/>
                  <a:gd name="T35" fmla="*/ 179 h 205"/>
                  <a:gd name="T36" fmla="*/ 32 w 146"/>
                  <a:gd name="T37" fmla="*/ 186 h 205"/>
                  <a:gd name="T38" fmla="*/ 37 w 146"/>
                  <a:gd name="T39" fmla="*/ 191 h 205"/>
                  <a:gd name="T40" fmla="*/ 44 w 146"/>
                  <a:gd name="T41" fmla="*/ 195 h 205"/>
                  <a:gd name="T42" fmla="*/ 52 w 146"/>
                  <a:gd name="T43" fmla="*/ 199 h 205"/>
                  <a:gd name="T44" fmla="*/ 58 w 146"/>
                  <a:gd name="T45" fmla="*/ 200 h 205"/>
                  <a:gd name="T46" fmla="*/ 65 w 146"/>
                  <a:gd name="T47" fmla="*/ 202 h 205"/>
                  <a:gd name="T48" fmla="*/ 73 w 146"/>
                  <a:gd name="T49" fmla="*/ 204 h 205"/>
                  <a:gd name="T50" fmla="*/ 80 w 146"/>
                  <a:gd name="T51" fmla="*/ 202 h 205"/>
                  <a:gd name="T52" fmla="*/ 88 w 146"/>
                  <a:gd name="T53" fmla="*/ 200 h 205"/>
                  <a:gd name="T54" fmla="*/ 94 w 146"/>
                  <a:gd name="T55" fmla="*/ 199 h 205"/>
                  <a:gd name="T56" fmla="*/ 101 w 146"/>
                  <a:gd name="T57" fmla="*/ 195 h 205"/>
                  <a:gd name="T58" fmla="*/ 107 w 146"/>
                  <a:gd name="T59" fmla="*/ 191 h 205"/>
                  <a:gd name="T60" fmla="*/ 114 w 146"/>
                  <a:gd name="T61" fmla="*/ 186 h 205"/>
                  <a:gd name="T62" fmla="*/ 119 w 146"/>
                  <a:gd name="T63" fmla="*/ 179 h 205"/>
                  <a:gd name="T64" fmla="*/ 123 w 146"/>
                  <a:gd name="T65" fmla="*/ 173 h 205"/>
                  <a:gd name="T66" fmla="*/ 133 w 146"/>
                  <a:gd name="T67" fmla="*/ 158 h 205"/>
                  <a:gd name="T68" fmla="*/ 140 w 146"/>
                  <a:gd name="T69" fmla="*/ 142 h 205"/>
                  <a:gd name="T70" fmla="*/ 143 w 146"/>
                  <a:gd name="T71" fmla="*/ 122 h 205"/>
                  <a:gd name="T72" fmla="*/ 145 w 146"/>
                  <a:gd name="T73" fmla="*/ 101 h 205"/>
                  <a:gd name="T74" fmla="*/ 143 w 146"/>
                  <a:gd name="T75" fmla="*/ 82 h 205"/>
                  <a:gd name="T76" fmla="*/ 140 w 146"/>
                  <a:gd name="T77" fmla="*/ 62 h 205"/>
                  <a:gd name="T78" fmla="*/ 133 w 146"/>
                  <a:gd name="T79" fmla="*/ 46 h 205"/>
                  <a:gd name="T80" fmla="*/ 123 w 146"/>
                  <a:gd name="T81" fmla="*/ 30 h 205"/>
                  <a:gd name="T82" fmla="*/ 119 w 146"/>
                  <a:gd name="T83" fmla="*/ 23 h 205"/>
                  <a:gd name="T84" fmla="*/ 114 w 146"/>
                  <a:gd name="T85" fmla="*/ 18 h 205"/>
                  <a:gd name="T86" fmla="*/ 107 w 146"/>
                  <a:gd name="T87" fmla="*/ 13 h 205"/>
                  <a:gd name="T88" fmla="*/ 101 w 146"/>
                  <a:gd name="T89" fmla="*/ 8 h 205"/>
                  <a:gd name="T90" fmla="*/ 94 w 146"/>
                  <a:gd name="T91" fmla="*/ 5 h 205"/>
                  <a:gd name="T92" fmla="*/ 88 w 146"/>
                  <a:gd name="T93" fmla="*/ 2 h 205"/>
                  <a:gd name="T94" fmla="*/ 80 w 146"/>
                  <a:gd name="T95" fmla="*/ 0 h 205"/>
                  <a:gd name="T96" fmla="*/ 73 w 146"/>
                  <a:gd name="T97" fmla="*/ 0 h 20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46"/>
                  <a:gd name="T148" fmla="*/ 0 h 205"/>
                  <a:gd name="T149" fmla="*/ 146 w 146"/>
                  <a:gd name="T150" fmla="*/ 205 h 20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46" h="205">
                    <a:moveTo>
                      <a:pt x="73" y="0"/>
                    </a:moveTo>
                    <a:lnTo>
                      <a:pt x="65" y="0"/>
                    </a:lnTo>
                    <a:lnTo>
                      <a:pt x="58" y="2"/>
                    </a:lnTo>
                    <a:lnTo>
                      <a:pt x="52" y="5"/>
                    </a:lnTo>
                    <a:lnTo>
                      <a:pt x="44" y="8"/>
                    </a:lnTo>
                    <a:lnTo>
                      <a:pt x="37" y="13"/>
                    </a:lnTo>
                    <a:lnTo>
                      <a:pt x="32" y="18"/>
                    </a:lnTo>
                    <a:lnTo>
                      <a:pt x="26" y="23"/>
                    </a:lnTo>
                    <a:lnTo>
                      <a:pt x="21" y="30"/>
                    </a:lnTo>
                    <a:lnTo>
                      <a:pt x="13" y="46"/>
                    </a:lnTo>
                    <a:lnTo>
                      <a:pt x="6" y="62"/>
                    </a:lnTo>
                    <a:lnTo>
                      <a:pt x="2" y="82"/>
                    </a:lnTo>
                    <a:lnTo>
                      <a:pt x="0" y="101"/>
                    </a:lnTo>
                    <a:lnTo>
                      <a:pt x="2" y="122"/>
                    </a:lnTo>
                    <a:lnTo>
                      <a:pt x="6" y="142"/>
                    </a:lnTo>
                    <a:lnTo>
                      <a:pt x="13" y="158"/>
                    </a:lnTo>
                    <a:lnTo>
                      <a:pt x="21" y="173"/>
                    </a:lnTo>
                    <a:lnTo>
                      <a:pt x="26" y="179"/>
                    </a:lnTo>
                    <a:lnTo>
                      <a:pt x="32" y="186"/>
                    </a:lnTo>
                    <a:lnTo>
                      <a:pt x="37" y="191"/>
                    </a:lnTo>
                    <a:lnTo>
                      <a:pt x="44" y="195"/>
                    </a:lnTo>
                    <a:lnTo>
                      <a:pt x="52" y="199"/>
                    </a:lnTo>
                    <a:lnTo>
                      <a:pt x="58" y="200"/>
                    </a:lnTo>
                    <a:lnTo>
                      <a:pt x="65" y="202"/>
                    </a:lnTo>
                    <a:lnTo>
                      <a:pt x="73" y="204"/>
                    </a:lnTo>
                    <a:lnTo>
                      <a:pt x="80" y="202"/>
                    </a:lnTo>
                    <a:lnTo>
                      <a:pt x="88" y="200"/>
                    </a:lnTo>
                    <a:lnTo>
                      <a:pt x="94" y="199"/>
                    </a:lnTo>
                    <a:lnTo>
                      <a:pt x="101" y="195"/>
                    </a:lnTo>
                    <a:lnTo>
                      <a:pt x="107" y="191"/>
                    </a:lnTo>
                    <a:lnTo>
                      <a:pt x="114" y="186"/>
                    </a:lnTo>
                    <a:lnTo>
                      <a:pt x="119" y="179"/>
                    </a:lnTo>
                    <a:lnTo>
                      <a:pt x="123" y="173"/>
                    </a:lnTo>
                    <a:lnTo>
                      <a:pt x="133" y="158"/>
                    </a:lnTo>
                    <a:lnTo>
                      <a:pt x="140" y="142"/>
                    </a:lnTo>
                    <a:lnTo>
                      <a:pt x="143" y="122"/>
                    </a:lnTo>
                    <a:lnTo>
                      <a:pt x="145" y="101"/>
                    </a:lnTo>
                    <a:lnTo>
                      <a:pt x="143" y="82"/>
                    </a:lnTo>
                    <a:lnTo>
                      <a:pt x="140" y="62"/>
                    </a:lnTo>
                    <a:lnTo>
                      <a:pt x="133" y="46"/>
                    </a:lnTo>
                    <a:lnTo>
                      <a:pt x="123" y="30"/>
                    </a:lnTo>
                    <a:lnTo>
                      <a:pt x="119" y="23"/>
                    </a:lnTo>
                    <a:lnTo>
                      <a:pt x="114" y="18"/>
                    </a:lnTo>
                    <a:lnTo>
                      <a:pt x="107" y="13"/>
                    </a:lnTo>
                    <a:lnTo>
                      <a:pt x="101" y="8"/>
                    </a:lnTo>
                    <a:lnTo>
                      <a:pt x="94" y="5"/>
                    </a:lnTo>
                    <a:lnTo>
                      <a:pt x="88" y="2"/>
                    </a:lnTo>
                    <a:lnTo>
                      <a:pt x="80" y="0"/>
                    </a:lnTo>
                    <a:lnTo>
                      <a:pt x="73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73"/>
              <p:cNvSpPr>
                <a:spLocks/>
              </p:cNvSpPr>
              <p:nvPr/>
            </p:nvSpPr>
            <p:spPr bwMode="auto">
              <a:xfrm>
                <a:off x="2508" y="2177"/>
                <a:ext cx="121" cy="168"/>
              </a:xfrm>
              <a:custGeom>
                <a:avLst/>
                <a:gdLst>
                  <a:gd name="T0" fmla="*/ 60 w 121"/>
                  <a:gd name="T1" fmla="*/ 0 h 168"/>
                  <a:gd name="T2" fmla="*/ 53 w 121"/>
                  <a:gd name="T3" fmla="*/ 0 h 168"/>
                  <a:gd name="T4" fmla="*/ 47 w 121"/>
                  <a:gd name="T5" fmla="*/ 2 h 168"/>
                  <a:gd name="T6" fmla="*/ 42 w 121"/>
                  <a:gd name="T7" fmla="*/ 5 h 168"/>
                  <a:gd name="T8" fmla="*/ 37 w 121"/>
                  <a:gd name="T9" fmla="*/ 6 h 168"/>
                  <a:gd name="T10" fmla="*/ 26 w 121"/>
                  <a:gd name="T11" fmla="*/ 15 h 168"/>
                  <a:gd name="T12" fmla="*/ 18 w 121"/>
                  <a:gd name="T13" fmla="*/ 24 h 168"/>
                  <a:gd name="T14" fmla="*/ 9 w 121"/>
                  <a:gd name="T15" fmla="*/ 37 h 168"/>
                  <a:gd name="T16" fmla="*/ 5 w 121"/>
                  <a:gd name="T17" fmla="*/ 52 h 168"/>
                  <a:gd name="T18" fmla="*/ 1 w 121"/>
                  <a:gd name="T19" fmla="*/ 67 h 168"/>
                  <a:gd name="T20" fmla="*/ 0 w 121"/>
                  <a:gd name="T21" fmla="*/ 84 h 168"/>
                  <a:gd name="T22" fmla="*/ 1 w 121"/>
                  <a:gd name="T23" fmla="*/ 101 h 168"/>
                  <a:gd name="T24" fmla="*/ 5 w 121"/>
                  <a:gd name="T25" fmla="*/ 115 h 168"/>
                  <a:gd name="T26" fmla="*/ 9 w 121"/>
                  <a:gd name="T27" fmla="*/ 130 h 168"/>
                  <a:gd name="T28" fmla="*/ 18 w 121"/>
                  <a:gd name="T29" fmla="*/ 143 h 168"/>
                  <a:gd name="T30" fmla="*/ 26 w 121"/>
                  <a:gd name="T31" fmla="*/ 153 h 168"/>
                  <a:gd name="T32" fmla="*/ 37 w 121"/>
                  <a:gd name="T33" fmla="*/ 161 h 168"/>
                  <a:gd name="T34" fmla="*/ 42 w 121"/>
                  <a:gd name="T35" fmla="*/ 162 h 168"/>
                  <a:gd name="T36" fmla="*/ 47 w 121"/>
                  <a:gd name="T37" fmla="*/ 166 h 168"/>
                  <a:gd name="T38" fmla="*/ 53 w 121"/>
                  <a:gd name="T39" fmla="*/ 166 h 168"/>
                  <a:gd name="T40" fmla="*/ 60 w 121"/>
                  <a:gd name="T41" fmla="*/ 167 h 168"/>
                  <a:gd name="T42" fmla="*/ 66 w 121"/>
                  <a:gd name="T43" fmla="*/ 166 h 168"/>
                  <a:gd name="T44" fmla="*/ 71 w 121"/>
                  <a:gd name="T45" fmla="*/ 166 h 168"/>
                  <a:gd name="T46" fmla="*/ 78 w 121"/>
                  <a:gd name="T47" fmla="*/ 162 h 168"/>
                  <a:gd name="T48" fmla="*/ 83 w 121"/>
                  <a:gd name="T49" fmla="*/ 161 h 168"/>
                  <a:gd name="T50" fmla="*/ 92 w 121"/>
                  <a:gd name="T51" fmla="*/ 153 h 168"/>
                  <a:gd name="T52" fmla="*/ 102 w 121"/>
                  <a:gd name="T53" fmla="*/ 143 h 168"/>
                  <a:gd name="T54" fmla="*/ 109 w 121"/>
                  <a:gd name="T55" fmla="*/ 130 h 168"/>
                  <a:gd name="T56" fmla="*/ 115 w 121"/>
                  <a:gd name="T57" fmla="*/ 115 h 168"/>
                  <a:gd name="T58" fmla="*/ 118 w 121"/>
                  <a:gd name="T59" fmla="*/ 101 h 168"/>
                  <a:gd name="T60" fmla="*/ 120 w 121"/>
                  <a:gd name="T61" fmla="*/ 84 h 168"/>
                  <a:gd name="T62" fmla="*/ 118 w 121"/>
                  <a:gd name="T63" fmla="*/ 67 h 168"/>
                  <a:gd name="T64" fmla="*/ 115 w 121"/>
                  <a:gd name="T65" fmla="*/ 52 h 168"/>
                  <a:gd name="T66" fmla="*/ 109 w 121"/>
                  <a:gd name="T67" fmla="*/ 37 h 168"/>
                  <a:gd name="T68" fmla="*/ 102 w 121"/>
                  <a:gd name="T69" fmla="*/ 24 h 168"/>
                  <a:gd name="T70" fmla="*/ 92 w 121"/>
                  <a:gd name="T71" fmla="*/ 15 h 168"/>
                  <a:gd name="T72" fmla="*/ 83 w 121"/>
                  <a:gd name="T73" fmla="*/ 6 h 168"/>
                  <a:gd name="T74" fmla="*/ 78 w 121"/>
                  <a:gd name="T75" fmla="*/ 5 h 168"/>
                  <a:gd name="T76" fmla="*/ 71 w 121"/>
                  <a:gd name="T77" fmla="*/ 2 h 168"/>
                  <a:gd name="T78" fmla="*/ 66 w 121"/>
                  <a:gd name="T79" fmla="*/ 0 h 168"/>
                  <a:gd name="T80" fmla="*/ 60 w 121"/>
                  <a:gd name="T81" fmla="*/ 0 h 16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1"/>
                  <a:gd name="T124" fmla="*/ 0 h 168"/>
                  <a:gd name="T125" fmla="*/ 121 w 121"/>
                  <a:gd name="T126" fmla="*/ 168 h 16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1" h="168">
                    <a:moveTo>
                      <a:pt x="60" y="0"/>
                    </a:moveTo>
                    <a:lnTo>
                      <a:pt x="53" y="0"/>
                    </a:lnTo>
                    <a:lnTo>
                      <a:pt x="47" y="2"/>
                    </a:lnTo>
                    <a:lnTo>
                      <a:pt x="42" y="5"/>
                    </a:lnTo>
                    <a:lnTo>
                      <a:pt x="37" y="6"/>
                    </a:lnTo>
                    <a:lnTo>
                      <a:pt x="26" y="15"/>
                    </a:lnTo>
                    <a:lnTo>
                      <a:pt x="18" y="24"/>
                    </a:lnTo>
                    <a:lnTo>
                      <a:pt x="9" y="37"/>
                    </a:lnTo>
                    <a:lnTo>
                      <a:pt x="5" y="52"/>
                    </a:lnTo>
                    <a:lnTo>
                      <a:pt x="1" y="67"/>
                    </a:lnTo>
                    <a:lnTo>
                      <a:pt x="0" y="84"/>
                    </a:lnTo>
                    <a:lnTo>
                      <a:pt x="1" y="101"/>
                    </a:lnTo>
                    <a:lnTo>
                      <a:pt x="5" y="115"/>
                    </a:lnTo>
                    <a:lnTo>
                      <a:pt x="9" y="130"/>
                    </a:lnTo>
                    <a:lnTo>
                      <a:pt x="18" y="143"/>
                    </a:lnTo>
                    <a:lnTo>
                      <a:pt x="26" y="153"/>
                    </a:lnTo>
                    <a:lnTo>
                      <a:pt x="37" y="161"/>
                    </a:lnTo>
                    <a:lnTo>
                      <a:pt x="42" y="162"/>
                    </a:lnTo>
                    <a:lnTo>
                      <a:pt x="47" y="166"/>
                    </a:lnTo>
                    <a:lnTo>
                      <a:pt x="53" y="166"/>
                    </a:lnTo>
                    <a:lnTo>
                      <a:pt x="60" y="167"/>
                    </a:lnTo>
                    <a:lnTo>
                      <a:pt x="66" y="166"/>
                    </a:lnTo>
                    <a:lnTo>
                      <a:pt x="71" y="166"/>
                    </a:lnTo>
                    <a:lnTo>
                      <a:pt x="78" y="162"/>
                    </a:lnTo>
                    <a:lnTo>
                      <a:pt x="83" y="161"/>
                    </a:lnTo>
                    <a:lnTo>
                      <a:pt x="92" y="153"/>
                    </a:lnTo>
                    <a:lnTo>
                      <a:pt x="102" y="143"/>
                    </a:lnTo>
                    <a:lnTo>
                      <a:pt x="109" y="130"/>
                    </a:lnTo>
                    <a:lnTo>
                      <a:pt x="115" y="115"/>
                    </a:lnTo>
                    <a:lnTo>
                      <a:pt x="118" y="101"/>
                    </a:lnTo>
                    <a:lnTo>
                      <a:pt x="120" y="84"/>
                    </a:lnTo>
                    <a:lnTo>
                      <a:pt x="118" y="67"/>
                    </a:lnTo>
                    <a:lnTo>
                      <a:pt x="115" y="52"/>
                    </a:lnTo>
                    <a:lnTo>
                      <a:pt x="109" y="37"/>
                    </a:lnTo>
                    <a:lnTo>
                      <a:pt x="102" y="24"/>
                    </a:lnTo>
                    <a:lnTo>
                      <a:pt x="92" y="15"/>
                    </a:lnTo>
                    <a:lnTo>
                      <a:pt x="83" y="6"/>
                    </a:lnTo>
                    <a:lnTo>
                      <a:pt x="78" y="5"/>
                    </a:lnTo>
                    <a:lnTo>
                      <a:pt x="71" y="2"/>
                    </a:lnTo>
                    <a:lnTo>
                      <a:pt x="66" y="0"/>
                    </a:lnTo>
                    <a:lnTo>
                      <a:pt x="6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74"/>
              <p:cNvSpPr>
                <a:spLocks/>
              </p:cNvSpPr>
              <p:nvPr/>
            </p:nvSpPr>
            <p:spPr bwMode="auto">
              <a:xfrm>
                <a:off x="3101" y="1689"/>
                <a:ext cx="243" cy="638"/>
              </a:xfrm>
              <a:custGeom>
                <a:avLst/>
                <a:gdLst>
                  <a:gd name="T0" fmla="*/ 0 w 243"/>
                  <a:gd name="T1" fmla="*/ 0 h 638"/>
                  <a:gd name="T2" fmla="*/ 31 w 243"/>
                  <a:gd name="T3" fmla="*/ 28 h 638"/>
                  <a:gd name="T4" fmla="*/ 62 w 243"/>
                  <a:gd name="T5" fmla="*/ 57 h 638"/>
                  <a:gd name="T6" fmla="*/ 93 w 243"/>
                  <a:gd name="T7" fmla="*/ 88 h 638"/>
                  <a:gd name="T8" fmla="*/ 122 w 243"/>
                  <a:gd name="T9" fmla="*/ 121 h 638"/>
                  <a:gd name="T10" fmla="*/ 153 w 243"/>
                  <a:gd name="T11" fmla="*/ 155 h 638"/>
                  <a:gd name="T12" fmla="*/ 184 w 243"/>
                  <a:gd name="T13" fmla="*/ 187 h 638"/>
                  <a:gd name="T14" fmla="*/ 213 w 243"/>
                  <a:gd name="T15" fmla="*/ 220 h 638"/>
                  <a:gd name="T16" fmla="*/ 242 w 243"/>
                  <a:gd name="T17" fmla="*/ 252 h 638"/>
                  <a:gd name="T18" fmla="*/ 242 w 243"/>
                  <a:gd name="T19" fmla="*/ 299 h 638"/>
                  <a:gd name="T20" fmla="*/ 240 w 243"/>
                  <a:gd name="T21" fmla="*/ 348 h 638"/>
                  <a:gd name="T22" fmla="*/ 239 w 243"/>
                  <a:gd name="T23" fmla="*/ 395 h 638"/>
                  <a:gd name="T24" fmla="*/ 237 w 243"/>
                  <a:gd name="T25" fmla="*/ 442 h 638"/>
                  <a:gd name="T26" fmla="*/ 236 w 243"/>
                  <a:gd name="T27" fmla="*/ 491 h 638"/>
                  <a:gd name="T28" fmla="*/ 232 w 243"/>
                  <a:gd name="T29" fmla="*/ 540 h 638"/>
                  <a:gd name="T30" fmla="*/ 231 w 243"/>
                  <a:gd name="T31" fmla="*/ 589 h 638"/>
                  <a:gd name="T32" fmla="*/ 227 w 243"/>
                  <a:gd name="T33" fmla="*/ 637 h 638"/>
                  <a:gd name="T34" fmla="*/ 224 w 243"/>
                  <a:gd name="T35" fmla="*/ 587 h 638"/>
                  <a:gd name="T36" fmla="*/ 221 w 243"/>
                  <a:gd name="T37" fmla="*/ 538 h 638"/>
                  <a:gd name="T38" fmla="*/ 216 w 243"/>
                  <a:gd name="T39" fmla="*/ 488 h 638"/>
                  <a:gd name="T40" fmla="*/ 213 w 243"/>
                  <a:gd name="T41" fmla="*/ 438 h 638"/>
                  <a:gd name="T42" fmla="*/ 208 w 243"/>
                  <a:gd name="T43" fmla="*/ 389 h 638"/>
                  <a:gd name="T44" fmla="*/ 201 w 243"/>
                  <a:gd name="T45" fmla="*/ 342 h 638"/>
                  <a:gd name="T46" fmla="*/ 195 w 243"/>
                  <a:gd name="T47" fmla="*/ 295 h 638"/>
                  <a:gd name="T48" fmla="*/ 187 w 243"/>
                  <a:gd name="T49" fmla="*/ 251 h 638"/>
                  <a:gd name="T50" fmla="*/ 164 w 243"/>
                  <a:gd name="T51" fmla="*/ 217 h 638"/>
                  <a:gd name="T52" fmla="*/ 141 w 243"/>
                  <a:gd name="T53" fmla="*/ 184 h 638"/>
                  <a:gd name="T54" fmla="*/ 119 w 243"/>
                  <a:gd name="T55" fmla="*/ 153 h 638"/>
                  <a:gd name="T56" fmla="*/ 96 w 243"/>
                  <a:gd name="T57" fmla="*/ 122 h 638"/>
                  <a:gd name="T58" fmla="*/ 71 w 243"/>
                  <a:gd name="T59" fmla="*/ 91 h 638"/>
                  <a:gd name="T60" fmla="*/ 49 w 243"/>
                  <a:gd name="T61" fmla="*/ 61 h 638"/>
                  <a:gd name="T62" fmla="*/ 24 w 243"/>
                  <a:gd name="T63" fmla="*/ 31 h 638"/>
                  <a:gd name="T64" fmla="*/ 0 w 243"/>
                  <a:gd name="T65" fmla="*/ 0 h 63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3"/>
                  <a:gd name="T100" fmla="*/ 0 h 638"/>
                  <a:gd name="T101" fmla="*/ 243 w 243"/>
                  <a:gd name="T102" fmla="*/ 638 h 63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3" h="638">
                    <a:moveTo>
                      <a:pt x="0" y="0"/>
                    </a:moveTo>
                    <a:lnTo>
                      <a:pt x="31" y="28"/>
                    </a:lnTo>
                    <a:lnTo>
                      <a:pt x="62" y="57"/>
                    </a:lnTo>
                    <a:lnTo>
                      <a:pt x="93" y="88"/>
                    </a:lnTo>
                    <a:lnTo>
                      <a:pt x="122" y="121"/>
                    </a:lnTo>
                    <a:lnTo>
                      <a:pt x="153" y="155"/>
                    </a:lnTo>
                    <a:lnTo>
                      <a:pt x="184" y="187"/>
                    </a:lnTo>
                    <a:lnTo>
                      <a:pt x="213" y="220"/>
                    </a:lnTo>
                    <a:lnTo>
                      <a:pt x="242" y="252"/>
                    </a:lnTo>
                    <a:lnTo>
                      <a:pt x="242" y="299"/>
                    </a:lnTo>
                    <a:lnTo>
                      <a:pt x="240" y="348"/>
                    </a:lnTo>
                    <a:lnTo>
                      <a:pt x="239" y="395"/>
                    </a:lnTo>
                    <a:lnTo>
                      <a:pt x="237" y="442"/>
                    </a:lnTo>
                    <a:lnTo>
                      <a:pt x="236" y="491"/>
                    </a:lnTo>
                    <a:lnTo>
                      <a:pt x="232" y="540"/>
                    </a:lnTo>
                    <a:lnTo>
                      <a:pt x="231" y="589"/>
                    </a:lnTo>
                    <a:lnTo>
                      <a:pt x="227" y="637"/>
                    </a:lnTo>
                    <a:lnTo>
                      <a:pt x="224" y="587"/>
                    </a:lnTo>
                    <a:lnTo>
                      <a:pt x="221" y="538"/>
                    </a:lnTo>
                    <a:lnTo>
                      <a:pt x="216" y="488"/>
                    </a:lnTo>
                    <a:lnTo>
                      <a:pt x="213" y="438"/>
                    </a:lnTo>
                    <a:lnTo>
                      <a:pt x="208" y="389"/>
                    </a:lnTo>
                    <a:lnTo>
                      <a:pt x="201" y="342"/>
                    </a:lnTo>
                    <a:lnTo>
                      <a:pt x="195" y="295"/>
                    </a:lnTo>
                    <a:lnTo>
                      <a:pt x="187" y="251"/>
                    </a:lnTo>
                    <a:lnTo>
                      <a:pt x="164" y="217"/>
                    </a:lnTo>
                    <a:lnTo>
                      <a:pt x="141" y="184"/>
                    </a:lnTo>
                    <a:lnTo>
                      <a:pt x="119" y="153"/>
                    </a:lnTo>
                    <a:lnTo>
                      <a:pt x="96" y="122"/>
                    </a:lnTo>
                    <a:lnTo>
                      <a:pt x="71" y="91"/>
                    </a:lnTo>
                    <a:lnTo>
                      <a:pt x="49" y="61"/>
                    </a:lnTo>
                    <a:lnTo>
                      <a:pt x="24" y="3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BC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75"/>
              <p:cNvSpPr>
                <a:spLocks/>
              </p:cNvSpPr>
              <p:nvPr/>
            </p:nvSpPr>
            <p:spPr bwMode="auto">
              <a:xfrm>
                <a:off x="3016" y="2006"/>
                <a:ext cx="115" cy="245"/>
              </a:xfrm>
              <a:custGeom>
                <a:avLst/>
                <a:gdLst>
                  <a:gd name="T0" fmla="*/ 106 w 115"/>
                  <a:gd name="T1" fmla="*/ 0 h 245"/>
                  <a:gd name="T2" fmla="*/ 101 w 115"/>
                  <a:gd name="T3" fmla="*/ 4 h 245"/>
                  <a:gd name="T4" fmla="*/ 96 w 115"/>
                  <a:gd name="T5" fmla="*/ 8 h 245"/>
                  <a:gd name="T6" fmla="*/ 91 w 115"/>
                  <a:gd name="T7" fmla="*/ 15 h 245"/>
                  <a:gd name="T8" fmla="*/ 87 w 115"/>
                  <a:gd name="T9" fmla="*/ 23 h 245"/>
                  <a:gd name="T10" fmla="*/ 80 w 115"/>
                  <a:gd name="T11" fmla="*/ 41 h 245"/>
                  <a:gd name="T12" fmla="*/ 75 w 115"/>
                  <a:gd name="T13" fmla="*/ 60 h 245"/>
                  <a:gd name="T14" fmla="*/ 72 w 115"/>
                  <a:gd name="T15" fmla="*/ 80 h 245"/>
                  <a:gd name="T16" fmla="*/ 70 w 115"/>
                  <a:gd name="T17" fmla="*/ 99 h 245"/>
                  <a:gd name="T18" fmla="*/ 69 w 115"/>
                  <a:gd name="T19" fmla="*/ 116 h 245"/>
                  <a:gd name="T20" fmla="*/ 69 w 115"/>
                  <a:gd name="T21" fmla="*/ 129 h 245"/>
                  <a:gd name="T22" fmla="*/ 70 w 115"/>
                  <a:gd name="T23" fmla="*/ 142 h 245"/>
                  <a:gd name="T24" fmla="*/ 72 w 115"/>
                  <a:gd name="T25" fmla="*/ 158 h 245"/>
                  <a:gd name="T26" fmla="*/ 74 w 115"/>
                  <a:gd name="T27" fmla="*/ 174 h 245"/>
                  <a:gd name="T28" fmla="*/ 78 w 115"/>
                  <a:gd name="T29" fmla="*/ 192 h 245"/>
                  <a:gd name="T30" fmla="*/ 85 w 115"/>
                  <a:gd name="T31" fmla="*/ 208 h 245"/>
                  <a:gd name="T32" fmla="*/ 93 w 115"/>
                  <a:gd name="T33" fmla="*/ 223 h 245"/>
                  <a:gd name="T34" fmla="*/ 98 w 115"/>
                  <a:gd name="T35" fmla="*/ 229 h 245"/>
                  <a:gd name="T36" fmla="*/ 103 w 115"/>
                  <a:gd name="T37" fmla="*/ 236 h 245"/>
                  <a:gd name="T38" fmla="*/ 108 w 115"/>
                  <a:gd name="T39" fmla="*/ 241 h 245"/>
                  <a:gd name="T40" fmla="*/ 114 w 115"/>
                  <a:gd name="T41" fmla="*/ 244 h 245"/>
                  <a:gd name="T42" fmla="*/ 103 w 115"/>
                  <a:gd name="T43" fmla="*/ 244 h 245"/>
                  <a:gd name="T44" fmla="*/ 91 w 115"/>
                  <a:gd name="T45" fmla="*/ 242 h 245"/>
                  <a:gd name="T46" fmla="*/ 80 w 115"/>
                  <a:gd name="T47" fmla="*/ 241 h 245"/>
                  <a:gd name="T48" fmla="*/ 69 w 115"/>
                  <a:gd name="T49" fmla="*/ 236 h 245"/>
                  <a:gd name="T50" fmla="*/ 59 w 115"/>
                  <a:gd name="T51" fmla="*/ 231 h 245"/>
                  <a:gd name="T52" fmla="*/ 51 w 115"/>
                  <a:gd name="T53" fmla="*/ 225 h 245"/>
                  <a:gd name="T54" fmla="*/ 41 w 115"/>
                  <a:gd name="T55" fmla="*/ 218 h 245"/>
                  <a:gd name="T56" fmla="*/ 35 w 115"/>
                  <a:gd name="T57" fmla="*/ 208 h 245"/>
                  <a:gd name="T58" fmla="*/ 26 w 115"/>
                  <a:gd name="T59" fmla="*/ 200 h 245"/>
                  <a:gd name="T60" fmla="*/ 20 w 115"/>
                  <a:gd name="T61" fmla="*/ 190 h 245"/>
                  <a:gd name="T62" fmla="*/ 15 w 115"/>
                  <a:gd name="T63" fmla="*/ 179 h 245"/>
                  <a:gd name="T64" fmla="*/ 10 w 115"/>
                  <a:gd name="T65" fmla="*/ 168 h 245"/>
                  <a:gd name="T66" fmla="*/ 7 w 115"/>
                  <a:gd name="T67" fmla="*/ 156 h 245"/>
                  <a:gd name="T68" fmla="*/ 4 w 115"/>
                  <a:gd name="T69" fmla="*/ 145 h 245"/>
                  <a:gd name="T70" fmla="*/ 2 w 115"/>
                  <a:gd name="T71" fmla="*/ 132 h 245"/>
                  <a:gd name="T72" fmla="*/ 0 w 115"/>
                  <a:gd name="T73" fmla="*/ 119 h 245"/>
                  <a:gd name="T74" fmla="*/ 0 w 115"/>
                  <a:gd name="T75" fmla="*/ 108 h 245"/>
                  <a:gd name="T76" fmla="*/ 2 w 115"/>
                  <a:gd name="T77" fmla="*/ 95 h 245"/>
                  <a:gd name="T78" fmla="*/ 5 w 115"/>
                  <a:gd name="T79" fmla="*/ 83 h 245"/>
                  <a:gd name="T80" fmla="*/ 9 w 115"/>
                  <a:gd name="T81" fmla="*/ 72 h 245"/>
                  <a:gd name="T82" fmla="*/ 12 w 115"/>
                  <a:gd name="T83" fmla="*/ 62 h 245"/>
                  <a:gd name="T84" fmla="*/ 18 w 115"/>
                  <a:gd name="T85" fmla="*/ 52 h 245"/>
                  <a:gd name="T86" fmla="*/ 23 w 115"/>
                  <a:gd name="T87" fmla="*/ 43 h 245"/>
                  <a:gd name="T88" fmla="*/ 31 w 115"/>
                  <a:gd name="T89" fmla="*/ 34 h 245"/>
                  <a:gd name="T90" fmla="*/ 38 w 115"/>
                  <a:gd name="T91" fmla="*/ 28 h 245"/>
                  <a:gd name="T92" fmla="*/ 46 w 115"/>
                  <a:gd name="T93" fmla="*/ 20 h 245"/>
                  <a:gd name="T94" fmla="*/ 56 w 115"/>
                  <a:gd name="T95" fmla="*/ 15 h 245"/>
                  <a:gd name="T96" fmla="*/ 65 w 115"/>
                  <a:gd name="T97" fmla="*/ 10 h 245"/>
                  <a:gd name="T98" fmla="*/ 75 w 115"/>
                  <a:gd name="T99" fmla="*/ 5 h 245"/>
                  <a:gd name="T100" fmla="*/ 85 w 115"/>
                  <a:gd name="T101" fmla="*/ 2 h 245"/>
                  <a:gd name="T102" fmla="*/ 96 w 115"/>
                  <a:gd name="T103" fmla="*/ 0 h 245"/>
                  <a:gd name="T104" fmla="*/ 106 w 115"/>
                  <a:gd name="T105" fmla="*/ 0 h 24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15"/>
                  <a:gd name="T160" fmla="*/ 0 h 245"/>
                  <a:gd name="T161" fmla="*/ 115 w 115"/>
                  <a:gd name="T162" fmla="*/ 245 h 24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15" h="245">
                    <a:moveTo>
                      <a:pt x="106" y="0"/>
                    </a:moveTo>
                    <a:lnTo>
                      <a:pt x="101" y="4"/>
                    </a:lnTo>
                    <a:lnTo>
                      <a:pt x="96" y="8"/>
                    </a:lnTo>
                    <a:lnTo>
                      <a:pt x="91" y="15"/>
                    </a:lnTo>
                    <a:lnTo>
                      <a:pt x="87" y="23"/>
                    </a:lnTo>
                    <a:lnTo>
                      <a:pt x="80" y="41"/>
                    </a:lnTo>
                    <a:lnTo>
                      <a:pt x="75" y="60"/>
                    </a:lnTo>
                    <a:lnTo>
                      <a:pt x="72" y="80"/>
                    </a:lnTo>
                    <a:lnTo>
                      <a:pt x="70" y="99"/>
                    </a:lnTo>
                    <a:lnTo>
                      <a:pt x="69" y="116"/>
                    </a:lnTo>
                    <a:lnTo>
                      <a:pt x="69" y="129"/>
                    </a:lnTo>
                    <a:lnTo>
                      <a:pt x="70" y="142"/>
                    </a:lnTo>
                    <a:lnTo>
                      <a:pt x="72" y="158"/>
                    </a:lnTo>
                    <a:lnTo>
                      <a:pt x="74" y="174"/>
                    </a:lnTo>
                    <a:lnTo>
                      <a:pt x="78" y="192"/>
                    </a:lnTo>
                    <a:lnTo>
                      <a:pt x="85" y="208"/>
                    </a:lnTo>
                    <a:lnTo>
                      <a:pt x="93" y="223"/>
                    </a:lnTo>
                    <a:lnTo>
                      <a:pt x="98" y="229"/>
                    </a:lnTo>
                    <a:lnTo>
                      <a:pt x="103" y="236"/>
                    </a:lnTo>
                    <a:lnTo>
                      <a:pt x="108" y="241"/>
                    </a:lnTo>
                    <a:lnTo>
                      <a:pt x="114" y="244"/>
                    </a:lnTo>
                    <a:lnTo>
                      <a:pt x="103" y="244"/>
                    </a:lnTo>
                    <a:lnTo>
                      <a:pt x="91" y="242"/>
                    </a:lnTo>
                    <a:lnTo>
                      <a:pt x="80" y="241"/>
                    </a:lnTo>
                    <a:lnTo>
                      <a:pt x="69" y="236"/>
                    </a:lnTo>
                    <a:lnTo>
                      <a:pt x="59" y="231"/>
                    </a:lnTo>
                    <a:lnTo>
                      <a:pt x="51" y="225"/>
                    </a:lnTo>
                    <a:lnTo>
                      <a:pt x="41" y="218"/>
                    </a:lnTo>
                    <a:lnTo>
                      <a:pt x="35" y="208"/>
                    </a:lnTo>
                    <a:lnTo>
                      <a:pt x="26" y="200"/>
                    </a:lnTo>
                    <a:lnTo>
                      <a:pt x="20" y="190"/>
                    </a:lnTo>
                    <a:lnTo>
                      <a:pt x="15" y="179"/>
                    </a:lnTo>
                    <a:lnTo>
                      <a:pt x="10" y="168"/>
                    </a:lnTo>
                    <a:lnTo>
                      <a:pt x="7" y="156"/>
                    </a:lnTo>
                    <a:lnTo>
                      <a:pt x="4" y="145"/>
                    </a:lnTo>
                    <a:lnTo>
                      <a:pt x="2" y="132"/>
                    </a:lnTo>
                    <a:lnTo>
                      <a:pt x="0" y="119"/>
                    </a:lnTo>
                    <a:lnTo>
                      <a:pt x="0" y="108"/>
                    </a:lnTo>
                    <a:lnTo>
                      <a:pt x="2" y="95"/>
                    </a:lnTo>
                    <a:lnTo>
                      <a:pt x="5" y="83"/>
                    </a:lnTo>
                    <a:lnTo>
                      <a:pt x="9" y="72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3" y="43"/>
                    </a:lnTo>
                    <a:lnTo>
                      <a:pt x="31" y="34"/>
                    </a:lnTo>
                    <a:lnTo>
                      <a:pt x="38" y="28"/>
                    </a:lnTo>
                    <a:lnTo>
                      <a:pt x="46" y="20"/>
                    </a:lnTo>
                    <a:lnTo>
                      <a:pt x="56" y="15"/>
                    </a:lnTo>
                    <a:lnTo>
                      <a:pt x="65" y="10"/>
                    </a:lnTo>
                    <a:lnTo>
                      <a:pt x="75" y="5"/>
                    </a:lnTo>
                    <a:lnTo>
                      <a:pt x="85" y="2"/>
                    </a:lnTo>
                    <a:lnTo>
                      <a:pt x="96" y="0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76"/>
              <p:cNvSpPr>
                <a:spLocks/>
              </p:cNvSpPr>
              <p:nvPr/>
            </p:nvSpPr>
            <p:spPr bwMode="auto">
              <a:xfrm>
                <a:off x="3016" y="2006"/>
                <a:ext cx="115" cy="245"/>
              </a:xfrm>
              <a:custGeom>
                <a:avLst/>
                <a:gdLst>
                  <a:gd name="T0" fmla="*/ 106 w 115"/>
                  <a:gd name="T1" fmla="*/ 0 h 245"/>
                  <a:gd name="T2" fmla="*/ 101 w 115"/>
                  <a:gd name="T3" fmla="*/ 4 h 245"/>
                  <a:gd name="T4" fmla="*/ 96 w 115"/>
                  <a:gd name="T5" fmla="*/ 8 h 245"/>
                  <a:gd name="T6" fmla="*/ 91 w 115"/>
                  <a:gd name="T7" fmla="*/ 15 h 245"/>
                  <a:gd name="T8" fmla="*/ 87 w 115"/>
                  <a:gd name="T9" fmla="*/ 23 h 245"/>
                  <a:gd name="T10" fmla="*/ 80 w 115"/>
                  <a:gd name="T11" fmla="*/ 41 h 245"/>
                  <a:gd name="T12" fmla="*/ 75 w 115"/>
                  <a:gd name="T13" fmla="*/ 60 h 245"/>
                  <a:gd name="T14" fmla="*/ 72 w 115"/>
                  <a:gd name="T15" fmla="*/ 80 h 245"/>
                  <a:gd name="T16" fmla="*/ 70 w 115"/>
                  <a:gd name="T17" fmla="*/ 99 h 245"/>
                  <a:gd name="T18" fmla="*/ 69 w 115"/>
                  <a:gd name="T19" fmla="*/ 116 h 245"/>
                  <a:gd name="T20" fmla="*/ 69 w 115"/>
                  <a:gd name="T21" fmla="*/ 129 h 245"/>
                  <a:gd name="T22" fmla="*/ 70 w 115"/>
                  <a:gd name="T23" fmla="*/ 142 h 245"/>
                  <a:gd name="T24" fmla="*/ 72 w 115"/>
                  <a:gd name="T25" fmla="*/ 158 h 245"/>
                  <a:gd name="T26" fmla="*/ 74 w 115"/>
                  <a:gd name="T27" fmla="*/ 174 h 245"/>
                  <a:gd name="T28" fmla="*/ 78 w 115"/>
                  <a:gd name="T29" fmla="*/ 192 h 245"/>
                  <a:gd name="T30" fmla="*/ 85 w 115"/>
                  <a:gd name="T31" fmla="*/ 208 h 245"/>
                  <a:gd name="T32" fmla="*/ 93 w 115"/>
                  <a:gd name="T33" fmla="*/ 223 h 245"/>
                  <a:gd name="T34" fmla="*/ 98 w 115"/>
                  <a:gd name="T35" fmla="*/ 229 h 245"/>
                  <a:gd name="T36" fmla="*/ 103 w 115"/>
                  <a:gd name="T37" fmla="*/ 236 h 245"/>
                  <a:gd name="T38" fmla="*/ 108 w 115"/>
                  <a:gd name="T39" fmla="*/ 241 h 245"/>
                  <a:gd name="T40" fmla="*/ 114 w 115"/>
                  <a:gd name="T41" fmla="*/ 244 h 245"/>
                  <a:gd name="T42" fmla="*/ 103 w 115"/>
                  <a:gd name="T43" fmla="*/ 244 h 245"/>
                  <a:gd name="T44" fmla="*/ 91 w 115"/>
                  <a:gd name="T45" fmla="*/ 242 h 245"/>
                  <a:gd name="T46" fmla="*/ 80 w 115"/>
                  <a:gd name="T47" fmla="*/ 241 h 245"/>
                  <a:gd name="T48" fmla="*/ 69 w 115"/>
                  <a:gd name="T49" fmla="*/ 236 h 245"/>
                  <a:gd name="T50" fmla="*/ 59 w 115"/>
                  <a:gd name="T51" fmla="*/ 231 h 245"/>
                  <a:gd name="T52" fmla="*/ 51 w 115"/>
                  <a:gd name="T53" fmla="*/ 225 h 245"/>
                  <a:gd name="T54" fmla="*/ 41 w 115"/>
                  <a:gd name="T55" fmla="*/ 218 h 245"/>
                  <a:gd name="T56" fmla="*/ 35 w 115"/>
                  <a:gd name="T57" fmla="*/ 208 h 245"/>
                  <a:gd name="T58" fmla="*/ 26 w 115"/>
                  <a:gd name="T59" fmla="*/ 200 h 245"/>
                  <a:gd name="T60" fmla="*/ 20 w 115"/>
                  <a:gd name="T61" fmla="*/ 190 h 245"/>
                  <a:gd name="T62" fmla="*/ 15 w 115"/>
                  <a:gd name="T63" fmla="*/ 179 h 245"/>
                  <a:gd name="T64" fmla="*/ 10 w 115"/>
                  <a:gd name="T65" fmla="*/ 168 h 245"/>
                  <a:gd name="T66" fmla="*/ 7 w 115"/>
                  <a:gd name="T67" fmla="*/ 156 h 245"/>
                  <a:gd name="T68" fmla="*/ 4 w 115"/>
                  <a:gd name="T69" fmla="*/ 145 h 245"/>
                  <a:gd name="T70" fmla="*/ 2 w 115"/>
                  <a:gd name="T71" fmla="*/ 132 h 245"/>
                  <a:gd name="T72" fmla="*/ 0 w 115"/>
                  <a:gd name="T73" fmla="*/ 119 h 245"/>
                  <a:gd name="T74" fmla="*/ 0 w 115"/>
                  <a:gd name="T75" fmla="*/ 108 h 245"/>
                  <a:gd name="T76" fmla="*/ 2 w 115"/>
                  <a:gd name="T77" fmla="*/ 95 h 245"/>
                  <a:gd name="T78" fmla="*/ 5 w 115"/>
                  <a:gd name="T79" fmla="*/ 83 h 245"/>
                  <a:gd name="T80" fmla="*/ 9 w 115"/>
                  <a:gd name="T81" fmla="*/ 72 h 245"/>
                  <a:gd name="T82" fmla="*/ 12 w 115"/>
                  <a:gd name="T83" fmla="*/ 62 h 245"/>
                  <a:gd name="T84" fmla="*/ 18 w 115"/>
                  <a:gd name="T85" fmla="*/ 52 h 245"/>
                  <a:gd name="T86" fmla="*/ 23 w 115"/>
                  <a:gd name="T87" fmla="*/ 43 h 245"/>
                  <a:gd name="T88" fmla="*/ 31 w 115"/>
                  <a:gd name="T89" fmla="*/ 34 h 245"/>
                  <a:gd name="T90" fmla="*/ 38 w 115"/>
                  <a:gd name="T91" fmla="*/ 28 h 245"/>
                  <a:gd name="T92" fmla="*/ 46 w 115"/>
                  <a:gd name="T93" fmla="*/ 20 h 245"/>
                  <a:gd name="T94" fmla="*/ 56 w 115"/>
                  <a:gd name="T95" fmla="*/ 15 h 245"/>
                  <a:gd name="T96" fmla="*/ 65 w 115"/>
                  <a:gd name="T97" fmla="*/ 10 h 245"/>
                  <a:gd name="T98" fmla="*/ 75 w 115"/>
                  <a:gd name="T99" fmla="*/ 5 h 245"/>
                  <a:gd name="T100" fmla="*/ 85 w 115"/>
                  <a:gd name="T101" fmla="*/ 2 h 245"/>
                  <a:gd name="T102" fmla="*/ 96 w 115"/>
                  <a:gd name="T103" fmla="*/ 0 h 245"/>
                  <a:gd name="T104" fmla="*/ 106 w 115"/>
                  <a:gd name="T105" fmla="*/ 0 h 24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15"/>
                  <a:gd name="T160" fmla="*/ 0 h 245"/>
                  <a:gd name="T161" fmla="*/ 115 w 115"/>
                  <a:gd name="T162" fmla="*/ 245 h 24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15" h="245">
                    <a:moveTo>
                      <a:pt x="106" y="0"/>
                    </a:moveTo>
                    <a:lnTo>
                      <a:pt x="101" y="4"/>
                    </a:lnTo>
                    <a:lnTo>
                      <a:pt x="96" y="8"/>
                    </a:lnTo>
                    <a:lnTo>
                      <a:pt x="91" y="15"/>
                    </a:lnTo>
                    <a:lnTo>
                      <a:pt x="87" y="23"/>
                    </a:lnTo>
                    <a:lnTo>
                      <a:pt x="80" y="41"/>
                    </a:lnTo>
                    <a:lnTo>
                      <a:pt x="75" y="60"/>
                    </a:lnTo>
                    <a:lnTo>
                      <a:pt x="72" y="80"/>
                    </a:lnTo>
                    <a:lnTo>
                      <a:pt x="70" y="99"/>
                    </a:lnTo>
                    <a:lnTo>
                      <a:pt x="69" y="116"/>
                    </a:lnTo>
                    <a:lnTo>
                      <a:pt x="69" y="129"/>
                    </a:lnTo>
                    <a:lnTo>
                      <a:pt x="70" y="142"/>
                    </a:lnTo>
                    <a:lnTo>
                      <a:pt x="72" y="158"/>
                    </a:lnTo>
                    <a:lnTo>
                      <a:pt x="74" y="174"/>
                    </a:lnTo>
                    <a:lnTo>
                      <a:pt x="78" y="192"/>
                    </a:lnTo>
                    <a:lnTo>
                      <a:pt x="85" y="208"/>
                    </a:lnTo>
                    <a:lnTo>
                      <a:pt x="93" y="223"/>
                    </a:lnTo>
                    <a:lnTo>
                      <a:pt x="98" y="229"/>
                    </a:lnTo>
                    <a:lnTo>
                      <a:pt x="103" y="236"/>
                    </a:lnTo>
                    <a:lnTo>
                      <a:pt x="108" y="241"/>
                    </a:lnTo>
                    <a:lnTo>
                      <a:pt x="114" y="244"/>
                    </a:lnTo>
                    <a:lnTo>
                      <a:pt x="103" y="244"/>
                    </a:lnTo>
                    <a:lnTo>
                      <a:pt x="91" y="242"/>
                    </a:lnTo>
                    <a:lnTo>
                      <a:pt x="80" y="241"/>
                    </a:lnTo>
                    <a:lnTo>
                      <a:pt x="69" y="236"/>
                    </a:lnTo>
                    <a:lnTo>
                      <a:pt x="59" y="231"/>
                    </a:lnTo>
                    <a:lnTo>
                      <a:pt x="51" y="225"/>
                    </a:lnTo>
                    <a:lnTo>
                      <a:pt x="41" y="218"/>
                    </a:lnTo>
                    <a:lnTo>
                      <a:pt x="35" y="208"/>
                    </a:lnTo>
                    <a:lnTo>
                      <a:pt x="26" y="200"/>
                    </a:lnTo>
                    <a:lnTo>
                      <a:pt x="20" y="190"/>
                    </a:lnTo>
                    <a:lnTo>
                      <a:pt x="15" y="179"/>
                    </a:lnTo>
                    <a:lnTo>
                      <a:pt x="10" y="168"/>
                    </a:lnTo>
                    <a:lnTo>
                      <a:pt x="7" y="156"/>
                    </a:lnTo>
                    <a:lnTo>
                      <a:pt x="4" y="145"/>
                    </a:lnTo>
                    <a:lnTo>
                      <a:pt x="2" y="132"/>
                    </a:lnTo>
                    <a:lnTo>
                      <a:pt x="0" y="119"/>
                    </a:lnTo>
                    <a:lnTo>
                      <a:pt x="0" y="108"/>
                    </a:lnTo>
                    <a:lnTo>
                      <a:pt x="2" y="95"/>
                    </a:lnTo>
                    <a:lnTo>
                      <a:pt x="5" y="83"/>
                    </a:lnTo>
                    <a:lnTo>
                      <a:pt x="9" y="72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3" y="43"/>
                    </a:lnTo>
                    <a:lnTo>
                      <a:pt x="31" y="34"/>
                    </a:lnTo>
                    <a:lnTo>
                      <a:pt x="38" y="28"/>
                    </a:lnTo>
                    <a:lnTo>
                      <a:pt x="46" y="20"/>
                    </a:lnTo>
                    <a:lnTo>
                      <a:pt x="56" y="15"/>
                    </a:lnTo>
                    <a:lnTo>
                      <a:pt x="65" y="10"/>
                    </a:lnTo>
                    <a:lnTo>
                      <a:pt x="75" y="5"/>
                    </a:lnTo>
                    <a:lnTo>
                      <a:pt x="85" y="2"/>
                    </a:lnTo>
                    <a:lnTo>
                      <a:pt x="96" y="0"/>
                    </a:lnTo>
                    <a:lnTo>
                      <a:pt x="10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77"/>
              <p:cNvSpPr>
                <a:spLocks/>
              </p:cNvSpPr>
              <p:nvPr/>
            </p:nvSpPr>
            <p:spPr bwMode="auto">
              <a:xfrm>
                <a:off x="2566" y="2200"/>
                <a:ext cx="63" cy="123"/>
              </a:xfrm>
              <a:custGeom>
                <a:avLst/>
                <a:gdLst>
                  <a:gd name="T0" fmla="*/ 31 w 63"/>
                  <a:gd name="T1" fmla="*/ 0 h 123"/>
                  <a:gd name="T2" fmla="*/ 25 w 63"/>
                  <a:gd name="T3" fmla="*/ 1 h 123"/>
                  <a:gd name="T4" fmla="*/ 20 w 63"/>
                  <a:gd name="T5" fmla="*/ 5 h 123"/>
                  <a:gd name="T6" fmla="*/ 13 w 63"/>
                  <a:gd name="T7" fmla="*/ 11 h 123"/>
                  <a:gd name="T8" fmla="*/ 10 w 63"/>
                  <a:gd name="T9" fmla="*/ 18 h 123"/>
                  <a:gd name="T10" fmla="*/ 5 w 63"/>
                  <a:gd name="T11" fmla="*/ 27 h 123"/>
                  <a:gd name="T12" fmla="*/ 3 w 63"/>
                  <a:gd name="T13" fmla="*/ 37 h 123"/>
                  <a:gd name="T14" fmla="*/ 2 w 63"/>
                  <a:gd name="T15" fmla="*/ 48 h 123"/>
                  <a:gd name="T16" fmla="*/ 0 w 63"/>
                  <a:gd name="T17" fmla="*/ 61 h 123"/>
                  <a:gd name="T18" fmla="*/ 2 w 63"/>
                  <a:gd name="T19" fmla="*/ 73 h 123"/>
                  <a:gd name="T20" fmla="*/ 3 w 63"/>
                  <a:gd name="T21" fmla="*/ 84 h 123"/>
                  <a:gd name="T22" fmla="*/ 5 w 63"/>
                  <a:gd name="T23" fmla="*/ 94 h 123"/>
                  <a:gd name="T24" fmla="*/ 10 w 63"/>
                  <a:gd name="T25" fmla="*/ 104 h 123"/>
                  <a:gd name="T26" fmla="*/ 13 w 63"/>
                  <a:gd name="T27" fmla="*/ 110 h 123"/>
                  <a:gd name="T28" fmla="*/ 20 w 63"/>
                  <a:gd name="T29" fmla="*/ 117 h 123"/>
                  <a:gd name="T30" fmla="*/ 25 w 63"/>
                  <a:gd name="T31" fmla="*/ 120 h 123"/>
                  <a:gd name="T32" fmla="*/ 31 w 63"/>
                  <a:gd name="T33" fmla="*/ 122 h 123"/>
                  <a:gd name="T34" fmla="*/ 38 w 63"/>
                  <a:gd name="T35" fmla="*/ 120 h 123"/>
                  <a:gd name="T36" fmla="*/ 42 w 63"/>
                  <a:gd name="T37" fmla="*/ 117 h 123"/>
                  <a:gd name="T38" fmla="*/ 47 w 63"/>
                  <a:gd name="T39" fmla="*/ 110 h 123"/>
                  <a:gd name="T40" fmla="*/ 52 w 63"/>
                  <a:gd name="T41" fmla="*/ 104 h 123"/>
                  <a:gd name="T42" fmla="*/ 55 w 63"/>
                  <a:gd name="T43" fmla="*/ 94 h 123"/>
                  <a:gd name="T44" fmla="*/ 59 w 63"/>
                  <a:gd name="T45" fmla="*/ 84 h 123"/>
                  <a:gd name="T46" fmla="*/ 60 w 63"/>
                  <a:gd name="T47" fmla="*/ 73 h 123"/>
                  <a:gd name="T48" fmla="*/ 62 w 63"/>
                  <a:gd name="T49" fmla="*/ 61 h 123"/>
                  <a:gd name="T50" fmla="*/ 60 w 63"/>
                  <a:gd name="T51" fmla="*/ 48 h 123"/>
                  <a:gd name="T52" fmla="*/ 59 w 63"/>
                  <a:gd name="T53" fmla="*/ 37 h 123"/>
                  <a:gd name="T54" fmla="*/ 55 w 63"/>
                  <a:gd name="T55" fmla="*/ 27 h 123"/>
                  <a:gd name="T56" fmla="*/ 52 w 63"/>
                  <a:gd name="T57" fmla="*/ 18 h 123"/>
                  <a:gd name="T58" fmla="*/ 47 w 63"/>
                  <a:gd name="T59" fmla="*/ 11 h 123"/>
                  <a:gd name="T60" fmla="*/ 42 w 63"/>
                  <a:gd name="T61" fmla="*/ 5 h 123"/>
                  <a:gd name="T62" fmla="*/ 38 w 63"/>
                  <a:gd name="T63" fmla="*/ 1 h 123"/>
                  <a:gd name="T64" fmla="*/ 31 w 63"/>
                  <a:gd name="T65" fmla="*/ 0 h 12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3"/>
                  <a:gd name="T100" fmla="*/ 0 h 123"/>
                  <a:gd name="T101" fmla="*/ 63 w 63"/>
                  <a:gd name="T102" fmla="*/ 123 h 12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3" h="123">
                    <a:moveTo>
                      <a:pt x="31" y="0"/>
                    </a:moveTo>
                    <a:lnTo>
                      <a:pt x="25" y="1"/>
                    </a:lnTo>
                    <a:lnTo>
                      <a:pt x="20" y="5"/>
                    </a:lnTo>
                    <a:lnTo>
                      <a:pt x="13" y="11"/>
                    </a:lnTo>
                    <a:lnTo>
                      <a:pt x="10" y="18"/>
                    </a:lnTo>
                    <a:lnTo>
                      <a:pt x="5" y="27"/>
                    </a:lnTo>
                    <a:lnTo>
                      <a:pt x="3" y="37"/>
                    </a:lnTo>
                    <a:lnTo>
                      <a:pt x="2" y="48"/>
                    </a:lnTo>
                    <a:lnTo>
                      <a:pt x="0" y="61"/>
                    </a:lnTo>
                    <a:lnTo>
                      <a:pt x="2" y="73"/>
                    </a:lnTo>
                    <a:lnTo>
                      <a:pt x="3" y="84"/>
                    </a:lnTo>
                    <a:lnTo>
                      <a:pt x="5" y="94"/>
                    </a:lnTo>
                    <a:lnTo>
                      <a:pt x="10" y="104"/>
                    </a:lnTo>
                    <a:lnTo>
                      <a:pt x="13" y="110"/>
                    </a:lnTo>
                    <a:lnTo>
                      <a:pt x="20" y="117"/>
                    </a:lnTo>
                    <a:lnTo>
                      <a:pt x="25" y="120"/>
                    </a:lnTo>
                    <a:lnTo>
                      <a:pt x="31" y="122"/>
                    </a:lnTo>
                    <a:lnTo>
                      <a:pt x="38" y="120"/>
                    </a:lnTo>
                    <a:lnTo>
                      <a:pt x="42" y="117"/>
                    </a:lnTo>
                    <a:lnTo>
                      <a:pt x="47" y="110"/>
                    </a:lnTo>
                    <a:lnTo>
                      <a:pt x="52" y="104"/>
                    </a:lnTo>
                    <a:lnTo>
                      <a:pt x="55" y="94"/>
                    </a:lnTo>
                    <a:lnTo>
                      <a:pt x="59" y="84"/>
                    </a:lnTo>
                    <a:lnTo>
                      <a:pt x="60" y="73"/>
                    </a:lnTo>
                    <a:lnTo>
                      <a:pt x="62" y="61"/>
                    </a:lnTo>
                    <a:lnTo>
                      <a:pt x="60" y="48"/>
                    </a:lnTo>
                    <a:lnTo>
                      <a:pt x="59" y="37"/>
                    </a:lnTo>
                    <a:lnTo>
                      <a:pt x="55" y="27"/>
                    </a:lnTo>
                    <a:lnTo>
                      <a:pt x="52" y="18"/>
                    </a:lnTo>
                    <a:lnTo>
                      <a:pt x="47" y="11"/>
                    </a:lnTo>
                    <a:lnTo>
                      <a:pt x="42" y="5"/>
                    </a:lnTo>
                    <a:lnTo>
                      <a:pt x="38" y="1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78"/>
              <p:cNvSpPr>
                <a:spLocks/>
              </p:cNvSpPr>
              <p:nvPr/>
            </p:nvSpPr>
            <p:spPr bwMode="auto">
              <a:xfrm>
                <a:off x="2566" y="2200"/>
                <a:ext cx="63" cy="123"/>
              </a:xfrm>
              <a:custGeom>
                <a:avLst/>
                <a:gdLst>
                  <a:gd name="T0" fmla="*/ 31 w 63"/>
                  <a:gd name="T1" fmla="*/ 0 h 123"/>
                  <a:gd name="T2" fmla="*/ 25 w 63"/>
                  <a:gd name="T3" fmla="*/ 1 h 123"/>
                  <a:gd name="T4" fmla="*/ 20 w 63"/>
                  <a:gd name="T5" fmla="*/ 5 h 123"/>
                  <a:gd name="T6" fmla="*/ 13 w 63"/>
                  <a:gd name="T7" fmla="*/ 11 h 123"/>
                  <a:gd name="T8" fmla="*/ 10 w 63"/>
                  <a:gd name="T9" fmla="*/ 18 h 123"/>
                  <a:gd name="T10" fmla="*/ 5 w 63"/>
                  <a:gd name="T11" fmla="*/ 27 h 123"/>
                  <a:gd name="T12" fmla="*/ 3 w 63"/>
                  <a:gd name="T13" fmla="*/ 37 h 123"/>
                  <a:gd name="T14" fmla="*/ 2 w 63"/>
                  <a:gd name="T15" fmla="*/ 48 h 123"/>
                  <a:gd name="T16" fmla="*/ 0 w 63"/>
                  <a:gd name="T17" fmla="*/ 61 h 123"/>
                  <a:gd name="T18" fmla="*/ 2 w 63"/>
                  <a:gd name="T19" fmla="*/ 73 h 123"/>
                  <a:gd name="T20" fmla="*/ 3 w 63"/>
                  <a:gd name="T21" fmla="*/ 84 h 123"/>
                  <a:gd name="T22" fmla="*/ 5 w 63"/>
                  <a:gd name="T23" fmla="*/ 94 h 123"/>
                  <a:gd name="T24" fmla="*/ 10 w 63"/>
                  <a:gd name="T25" fmla="*/ 104 h 123"/>
                  <a:gd name="T26" fmla="*/ 13 w 63"/>
                  <a:gd name="T27" fmla="*/ 110 h 123"/>
                  <a:gd name="T28" fmla="*/ 20 w 63"/>
                  <a:gd name="T29" fmla="*/ 117 h 123"/>
                  <a:gd name="T30" fmla="*/ 25 w 63"/>
                  <a:gd name="T31" fmla="*/ 120 h 123"/>
                  <a:gd name="T32" fmla="*/ 31 w 63"/>
                  <a:gd name="T33" fmla="*/ 122 h 123"/>
                  <a:gd name="T34" fmla="*/ 38 w 63"/>
                  <a:gd name="T35" fmla="*/ 120 h 123"/>
                  <a:gd name="T36" fmla="*/ 42 w 63"/>
                  <a:gd name="T37" fmla="*/ 117 h 123"/>
                  <a:gd name="T38" fmla="*/ 47 w 63"/>
                  <a:gd name="T39" fmla="*/ 110 h 123"/>
                  <a:gd name="T40" fmla="*/ 52 w 63"/>
                  <a:gd name="T41" fmla="*/ 104 h 123"/>
                  <a:gd name="T42" fmla="*/ 55 w 63"/>
                  <a:gd name="T43" fmla="*/ 94 h 123"/>
                  <a:gd name="T44" fmla="*/ 59 w 63"/>
                  <a:gd name="T45" fmla="*/ 84 h 123"/>
                  <a:gd name="T46" fmla="*/ 60 w 63"/>
                  <a:gd name="T47" fmla="*/ 73 h 123"/>
                  <a:gd name="T48" fmla="*/ 62 w 63"/>
                  <a:gd name="T49" fmla="*/ 61 h 123"/>
                  <a:gd name="T50" fmla="*/ 60 w 63"/>
                  <a:gd name="T51" fmla="*/ 48 h 123"/>
                  <a:gd name="T52" fmla="*/ 59 w 63"/>
                  <a:gd name="T53" fmla="*/ 37 h 123"/>
                  <a:gd name="T54" fmla="*/ 55 w 63"/>
                  <a:gd name="T55" fmla="*/ 27 h 123"/>
                  <a:gd name="T56" fmla="*/ 52 w 63"/>
                  <a:gd name="T57" fmla="*/ 18 h 123"/>
                  <a:gd name="T58" fmla="*/ 47 w 63"/>
                  <a:gd name="T59" fmla="*/ 11 h 123"/>
                  <a:gd name="T60" fmla="*/ 42 w 63"/>
                  <a:gd name="T61" fmla="*/ 5 h 123"/>
                  <a:gd name="T62" fmla="*/ 38 w 63"/>
                  <a:gd name="T63" fmla="*/ 1 h 123"/>
                  <a:gd name="T64" fmla="*/ 31 w 63"/>
                  <a:gd name="T65" fmla="*/ 0 h 12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3"/>
                  <a:gd name="T100" fmla="*/ 0 h 123"/>
                  <a:gd name="T101" fmla="*/ 63 w 63"/>
                  <a:gd name="T102" fmla="*/ 123 h 12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3" h="123">
                    <a:moveTo>
                      <a:pt x="31" y="0"/>
                    </a:moveTo>
                    <a:lnTo>
                      <a:pt x="25" y="1"/>
                    </a:lnTo>
                    <a:lnTo>
                      <a:pt x="20" y="5"/>
                    </a:lnTo>
                    <a:lnTo>
                      <a:pt x="13" y="11"/>
                    </a:lnTo>
                    <a:lnTo>
                      <a:pt x="10" y="18"/>
                    </a:lnTo>
                    <a:lnTo>
                      <a:pt x="5" y="27"/>
                    </a:lnTo>
                    <a:lnTo>
                      <a:pt x="3" y="37"/>
                    </a:lnTo>
                    <a:lnTo>
                      <a:pt x="2" y="48"/>
                    </a:lnTo>
                    <a:lnTo>
                      <a:pt x="0" y="61"/>
                    </a:lnTo>
                    <a:lnTo>
                      <a:pt x="2" y="73"/>
                    </a:lnTo>
                    <a:lnTo>
                      <a:pt x="3" y="84"/>
                    </a:lnTo>
                    <a:lnTo>
                      <a:pt x="5" y="94"/>
                    </a:lnTo>
                    <a:lnTo>
                      <a:pt x="10" y="104"/>
                    </a:lnTo>
                    <a:lnTo>
                      <a:pt x="13" y="110"/>
                    </a:lnTo>
                    <a:lnTo>
                      <a:pt x="20" y="117"/>
                    </a:lnTo>
                    <a:lnTo>
                      <a:pt x="25" y="120"/>
                    </a:lnTo>
                    <a:lnTo>
                      <a:pt x="31" y="122"/>
                    </a:lnTo>
                    <a:lnTo>
                      <a:pt x="38" y="120"/>
                    </a:lnTo>
                    <a:lnTo>
                      <a:pt x="42" y="117"/>
                    </a:lnTo>
                    <a:lnTo>
                      <a:pt x="47" y="110"/>
                    </a:lnTo>
                    <a:lnTo>
                      <a:pt x="52" y="104"/>
                    </a:lnTo>
                    <a:lnTo>
                      <a:pt x="55" y="94"/>
                    </a:lnTo>
                    <a:lnTo>
                      <a:pt x="59" y="84"/>
                    </a:lnTo>
                    <a:lnTo>
                      <a:pt x="60" y="73"/>
                    </a:lnTo>
                    <a:lnTo>
                      <a:pt x="62" y="61"/>
                    </a:lnTo>
                    <a:lnTo>
                      <a:pt x="60" y="48"/>
                    </a:lnTo>
                    <a:lnTo>
                      <a:pt x="59" y="37"/>
                    </a:lnTo>
                    <a:lnTo>
                      <a:pt x="55" y="27"/>
                    </a:lnTo>
                    <a:lnTo>
                      <a:pt x="52" y="18"/>
                    </a:lnTo>
                    <a:lnTo>
                      <a:pt x="47" y="11"/>
                    </a:lnTo>
                    <a:lnTo>
                      <a:pt x="42" y="5"/>
                    </a:lnTo>
                    <a:lnTo>
                      <a:pt x="38" y="1"/>
                    </a:lnTo>
                    <a:lnTo>
                      <a:pt x="31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79"/>
              <p:cNvSpPr>
                <a:spLocks/>
              </p:cNvSpPr>
              <p:nvPr/>
            </p:nvSpPr>
            <p:spPr bwMode="auto">
              <a:xfrm>
                <a:off x="2857" y="2427"/>
                <a:ext cx="81" cy="159"/>
              </a:xfrm>
              <a:custGeom>
                <a:avLst/>
                <a:gdLst>
                  <a:gd name="T0" fmla="*/ 39 w 81"/>
                  <a:gd name="T1" fmla="*/ 0 h 159"/>
                  <a:gd name="T2" fmla="*/ 31 w 81"/>
                  <a:gd name="T3" fmla="*/ 2 h 159"/>
                  <a:gd name="T4" fmla="*/ 25 w 81"/>
                  <a:gd name="T5" fmla="*/ 7 h 159"/>
                  <a:gd name="T6" fmla="*/ 18 w 81"/>
                  <a:gd name="T7" fmla="*/ 13 h 159"/>
                  <a:gd name="T8" fmla="*/ 11 w 81"/>
                  <a:gd name="T9" fmla="*/ 23 h 159"/>
                  <a:gd name="T10" fmla="*/ 7 w 81"/>
                  <a:gd name="T11" fmla="*/ 36 h 159"/>
                  <a:gd name="T12" fmla="*/ 3 w 81"/>
                  <a:gd name="T13" fmla="*/ 49 h 159"/>
                  <a:gd name="T14" fmla="*/ 2 w 81"/>
                  <a:gd name="T15" fmla="*/ 64 h 159"/>
                  <a:gd name="T16" fmla="*/ 0 w 81"/>
                  <a:gd name="T17" fmla="*/ 80 h 159"/>
                  <a:gd name="T18" fmla="*/ 2 w 81"/>
                  <a:gd name="T19" fmla="*/ 94 h 159"/>
                  <a:gd name="T20" fmla="*/ 3 w 81"/>
                  <a:gd name="T21" fmla="*/ 109 h 159"/>
                  <a:gd name="T22" fmla="*/ 7 w 81"/>
                  <a:gd name="T23" fmla="*/ 124 h 159"/>
                  <a:gd name="T24" fmla="*/ 11 w 81"/>
                  <a:gd name="T25" fmla="*/ 135 h 159"/>
                  <a:gd name="T26" fmla="*/ 18 w 81"/>
                  <a:gd name="T27" fmla="*/ 145 h 159"/>
                  <a:gd name="T28" fmla="*/ 25 w 81"/>
                  <a:gd name="T29" fmla="*/ 151 h 159"/>
                  <a:gd name="T30" fmla="*/ 31 w 81"/>
                  <a:gd name="T31" fmla="*/ 156 h 159"/>
                  <a:gd name="T32" fmla="*/ 39 w 81"/>
                  <a:gd name="T33" fmla="*/ 158 h 159"/>
                  <a:gd name="T34" fmla="*/ 47 w 81"/>
                  <a:gd name="T35" fmla="*/ 156 h 159"/>
                  <a:gd name="T36" fmla="*/ 55 w 81"/>
                  <a:gd name="T37" fmla="*/ 151 h 159"/>
                  <a:gd name="T38" fmla="*/ 62 w 81"/>
                  <a:gd name="T39" fmla="*/ 145 h 159"/>
                  <a:gd name="T40" fmla="*/ 68 w 81"/>
                  <a:gd name="T41" fmla="*/ 135 h 159"/>
                  <a:gd name="T42" fmla="*/ 73 w 81"/>
                  <a:gd name="T43" fmla="*/ 124 h 159"/>
                  <a:gd name="T44" fmla="*/ 77 w 81"/>
                  <a:gd name="T45" fmla="*/ 109 h 159"/>
                  <a:gd name="T46" fmla="*/ 78 w 81"/>
                  <a:gd name="T47" fmla="*/ 94 h 159"/>
                  <a:gd name="T48" fmla="*/ 80 w 81"/>
                  <a:gd name="T49" fmla="*/ 80 h 159"/>
                  <a:gd name="T50" fmla="*/ 78 w 81"/>
                  <a:gd name="T51" fmla="*/ 64 h 159"/>
                  <a:gd name="T52" fmla="*/ 77 w 81"/>
                  <a:gd name="T53" fmla="*/ 49 h 159"/>
                  <a:gd name="T54" fmla="*/ 73 w 81"/>
                  <a:gd name="T55" fmla="*/ 36 h 159"/>
                  <a:gd name="T56" fmla="*/ 68 w 81"/>
                  <a:gd name="T57" fmla="*/ 23 h 159"/>
                  <a:gd name="T58" fmla="*/ 62 w 81"/>
                  <a:gd name="T59" fmla="*/ 13 h 159"/>
                  <a:gd name="T60" fmla="*/ 55 w 81"/>
                  <a:gd name="T61" fmla="*/ 7 h 159"/>
                  <a:gd name="T62" fmla="*/ 47 w 81"/>
                  <a:gd name="T63" fmla="*/ 2 h 159"/>
                  <a:gd name="T64" fmla="*/ 39 w 81"/>
                  <a:gd name="T65" fmla="*/ 0 h 1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1"/>
                  <a:gd name="T100" fmla="*/ 0 h 159"/>
                  <a:gd name="T101" fmla="*/ 81 w 81"/>
                  <a:gd name="T102" fmla="*/ 159 h 1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1" h="159">
                    <a:moveTo>
                      <a:pt x="39" y="0"/>
                    </a:moveTo>
                    <a:lnTo>
                      <a:pt x="31" y="2"/>
                    </a:lnTo>
                    <a:lnTo>
                      <a:pt x="25" y="7"/>
                    </a:lnTo>
                    <a:lnTo>
                      <a:pt x="18" y="13"/>
                    </a:lnTo>
                    <a:lnTo>
                      <a:pt x="11" y="23"/>
                    </a:lnTo>
                    <a:lnTo>
                      <a:pt x="7" y="36"/>
                    </a:lnTo>
                    <a:lnTo>
                      <a:pt x="3" y="49"/>
                    </a:lnTo>
                    <a:lnTo>
                      <a:pt x="2" y="64"/>
                    </a:lnTo>
                    <a:lnTo>
                      <a:pt x="0" y="80"/>
                    </a:lnTo>
                    <a:lnTo>
                      <a:pt x="2" y="94"/>
                    </a:lnTo>
                    <a:lnTo>
                      <a:pt x="3" y="109"/>
                    </a:lnTo>
                    <a:lnTo>
                      <a:pt x="7" y="124"/>
                    </a:lnTo>
                    <a:lnTo>
                      <a:pt x="11" y="135"/>
                    </a:lnTo>
                    <a:lnTo>
                      <a:pt x="18" y="145"/>
                    </a:lnTo>
                    <a:lnTo>
                      <a:pt x="25" y="151"/>
                    </a:lnTo>
                    <a:lnTo>
                      <a:pt x="31" y="156"/>
                    </a:lnTo>
                    <a:lnTo>
                      <a:pt x="39" y="158"/>
                    </a:lnTo>
                    <a:lnTo>
                      <a:pt x="47" y="156"/>
                    </a:lnTo>
                    <a:lnTo>
                      <a:pt x="55" y="151"/>
                    </a:lnTo>
                    <a:lnTo>
                      <a:pt x="62" y="145"/>
                    </a:lnTo>
                    <a:lnTo>
                      <a:pt x="68" y="135"/>
                    </a:lnTo>
                    <a:lnTo>
                      <a:pt x="73" y="124"/>
                    </a:lnTo>
                    <a:lnTo>
                      <a:pt x="77" y="109"/>
                    </a:lnTo>
                    <a:lnTo>
                      <a:pt x="78" y="94"/>
                    </a:lnTo>
                    <a:lnTo>
                      <a:pt x="80" y="80"/>
                    </a:lnTo>
                    <a:lnTo>
                      <a:pt x="78" y="64"/>
                    </a:lnTo>
                    <a:lnTo>
                      <a:pt x="77" y="49"/>
                    </a:lnTo>
                    <a:lnTo>
                      <a:pt x="73" y="36"/>
                    </a:lnTo>
                    <a:lnTo>
                      <a:pt x="68" y="23"/>
                    </a:lnTo>
                    <a:lnTo>
                      <a:pt x="62" y="13"/>
                    </a:lnTo>
                    <a:lnTo>
                      <a:pt x="55" y="7"/>
                    </a:lnTo>
                    <a:lnTo>
                      <a:pt x="47" y="2"/>
                    </a:lnTo>
                    <a:lnTo>
                      <a:pt x="39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80"/>
              <p:cNvSpPr>
                <a:spLocks/>
              </p:cNvSpPr>
              <p:nvPr/>
            </p:nvSpPr>
            <p:spPr bwMode="auto">
              <a:xfrm>
                <a:off x="2857" y="2427"/>
                <a:ext cx="81" cy="159"/>
              </a:xfrm>
              <a:custGeom>
                <a:avLst/>
                <a:gdLst>
                  <a:gd name="T0" fmla="*/ 39 w 81"/>
                  <a:gd name="T1" fmla="*/ 0 h 159"/>
                  <a:gd name="T2" fmla="*/ 31 w 81"/>
                  <a:gd name="T3" fmla="*/ 2 h 159"/>
                  <a:gd name="T4" fmla="*/ 25 w 81"/>
                  <a:gd name="T5" fmla="*/ 7 h 159"/>
                  <a:gd name="T6" fmla="*/ 18 w 81"/>
                  <a:gd name="T7" fmla="*/ 13 h 159"/>
                  <a:gd name="T8" fmla="*/ 11 w 81"/>
                  <a:gd name="T9" fmla="*/ 23 h 159"/>
                  <a:gd name="T10" fmla="*/ 7 w 81"/>
                  <a:gd name="T11" fmla="*/ 36 h 159"/>
                  <a:gd name="T12" fmla="*/ 3 w 81"/>
                  <a:gd name="T13" fmla="*/ 49 h 159"/>
                  <a:gd name="T14" fmla="*/ 2 w 81"/>
                  <a:gd name="T15" fmla="*/ 64 h 159"/>
                  <a:gd name="T16" fmla="*/ 0 w 81"/>
                  <a:gd name="T17" fmla="*/ 80 h 159"/>
                  <a:gd name="T18" fmla="*/ 2 w 81"/>
                  <a:gd name="T19" fmla="*/ 94 h 159"/>
                  <a:gd name="T20" fmla="*/ 3 w 81"/>
                  <a:gd name="T21" fmla="*/ 109 h 159"/>
                  <a:gd name="T22" fmla="*/ 7 w 81"/>
                  <a:gd name="T23" fmla="*/ 124 h 159"/>
                  <a:gd name="T24" fmla="*/ 11 w 81"/>
                  <a:gd name="T25" fmla="*/ 135 h 159"/>
                  <a:gd name="T26" fmla="*/ 18 w 81"/>
                  <a:gd name="T27" fmla="*/ 145 h 159"/>
                  <a:gd name="T28" fmla="*/ 25 w 81"/>
                  <a:gd name="T29" fmla="*/ 151 h 159"/>
                  <a:gd name="T30" fmla="*/ 31 w 81"/>
                  <a:gd name="T31" fmla="*/ 156 h 159"/>
                  <a:gd name="T32" fmla="*/ 39 w 81"/>
                  <a:gd name="T33" fmla="*/ 158 h 159"/>
                  <a:gd name="T34" fmla="*/ 47 w 81"/>
                  <a:gd name="T35" fmla="*/ 156 h 159"/>
                  <a:gd name="T36" fmla="*/ 55 w 81"/>
                  <a:gd name="T37" fmla="*/ 151 h 159"/>
                  <a:gd name="T38" fmla="*/ 62 w 81"/>
                  <a:gd name="T39" fmla="*/ 145 h 159"/>
                  <a:gd name="T40" fmla="*/ 68 w 81"/>
                  <a:gd name="T41" fmla="*/ 135 h 159"/>
                  <a:gd name="T42" fmla="*/ 73 w 81"/>
                  <a:gd name="T43" fmla="*/ 124 h 159"/>
                  <a:gd name="T44" fmla="*/ 77 w 81"/>
                  <a:gd name="T45" fmla="*/ 109 h 159"/>
                  <a:gd name="T46" fmla="*/ 78 w 81"/>
                  <a:gd name="T47" fmla="*/ 94 h 159"/>
                  <a:gd name="T48" fmla="*/ 80 w 81"/>
                  <a:gd name="T49" fmla="*/ 80 h 159"/>
                  <a:gd name="T50" fmla="*/ 78 w 81"/>
                  <a:gd name="T51" fmla="*/ 64 h 159"/>
                  <a:gd name="T52" fmla="*/ 77 w 81"/>
                  <a:gd name="T53" fmla="*/ 49 h 159"/>
                  <a:gd name="T54" fmla="*/ 73 w 81"/>
                  <a:gd name="T55" fmla="*/ 36 h 159"/>
                  <a:gd name="T56" fmla="*/ 68 w 81"/>
                  <a:gd name="T57" fmla="*/ 23 h 159"/>
                  <a:gd name="T58" fmla="*/ 62 w 81"/>
                  <a:gd name="T59" fmla="*/ 13 h 159"/>
                  <a:gd name="T60" fmla="*/ 55 w 81"/>
                  <a:gd name="T61" fmla="*/ 7 h 159"/>
                  <a:gd name="T62" fmla="*/ 47 w 81"/>
                  <a:gd name="T63" fmla="*/ 2 h 159"/>
                  <a:gd name="T64" fmla="*/ 39 w 81"/>
                  <a:gd name="T65" fmla="*/ 0 h 1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1"/>
                  <a:gd name="T100" fmla="*/ 0 h 159"/>
                  <a:gd name="T101" fmla="*/ 81 w 81"/>
                  <a:gd name="T102" fmla="*/ 159 h 1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1" h="159">
                    <a:moveTo>
                      <a:pt x="39" y="0"/>
                    </a:moveTo>
                    <a:lnTo>
                      <a:pt x="31" y="2"/>
                    </a:lnTo>
                    <a:lnTo>
                      <a:pt x="25" y="7"/>
                    </a:lnTo>
                    <a:lnTo>
                      <a:pt x="18" y="13"/>
                    </a:lnTo>
                    <a:lnTo>
                      <a:pt x="11" y="23"/>
                    </a:lnTo>
                    <a:lnTo>
                      <a:pt x="7" y="36"/>
                    </a:lnTo>
                    <a:lnTo>
                      <a:pt x="3" y="49"/>
                    </a:lnTo>
                    <a:lnTo>
                      <a:pt x="2" y="64"/>
                    </a:lnTo>
                    <a:lnTo>
                      <a:pt x="0" y="80"/>
                    </a:lnTo>
                    <a:lnTo>
                      <a:pt x="2" y="94"/>
                    </a:lnTo>
                    <a:lnTo>
                      <a:pt x="3" y="109"/>
                    </a:lnTo>
                    <a:lnTo>
                      <a:pt x="7" y="124"/>
                    </a:lnTo>
                    <a:lnTo>
                      <a:pt x="11" y="135"/>
                    </a:lnTo>
                    <a:lnTo>
                      <a:pt x="18" y="145"/>
                    </a:lnTo>
                    <a:lnTo>
                      <a:pt x="25" y="151"/>
                    </a:lnTo>
                    <a:lnTo>
                      <a:pt x="31" y="156"/>
                    </a:lnTo>
                    <a:lnTo>
                      <a:pt x="39" y="158"/>
                    </a:lnTo>
                    <a:lnTo>
                      <a:pt x="47" y="156"/>
                    </a:lnTo>
                    <a:lnTo>
                      <a:pt x="55" y="151"/>
                    </a:lnTo>
                    <a:lnTo>
                      <a:pt x="62" y="145"/>
                    </a:lnTo>
                    <a:lnTo>
                      <a:pt x="68" y="135"/>
                    </a:lnTo>
                    <a:lnTo>
                      <a:pt x="73" y="124"/>
                    </a:lnTo>
                    <a:lnTo>
                      <a:pt x="77" y="109"/>
                    </a:lnTo>
                    <a:lnTo>
                      <a:pt x="78" y="94"/>
                    </a:lnTo>
                    <a:lnTo>
                      <a:pt x="80" y="80"/>
                    </a:lnTo>
                    <a:lnTo>
                      <a:pt x="78" y="64"/>
                    </a:lnTo>
                    <a:lnTo>
                      <a:pt x="77" y="49"/>
                    </a:lnTo>
                    <a:lnTo>
                      <a:pt x="73" y="36"/>
                    </a:lnTo>
                    <a:lnTo>
                      <a:pt x="68" y="23"/>
                    </a:lnTo>
                    <a:lnTo>
                      <a:pt x="62" y="13"/>
                    </a:lnTo>
                    <a:lnTo>
                      <a:pt x="55" y="7"/>
                    </a:lnTo>
                    <a:lnTo>
                      <a:pt x="47" y="2"/>
                    </a:lnTo>
                    <a:lnTo>
                      <a:pt x="39" y="0"/>
                    </a:lnTo>
                  </a:path>
                </a:pathLst>
              </a:custGeom>
              <a:solidFill>
                <a:srgbClr val="000066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81"/>
              <p:cNvSpPr>
                <a:spLocks/>
              </p:cNvSpPr>
              <p:nvPr/>
            </p:nvSpPr>
            <p:spPr bwMode="auto">
              <a:xfrm>
                <a:off x="2582" y="2671"/>
                <a:ext cx="75" cy="149"/>
              </a:xfrm>
              <a:custGeom>
                <a:avLst/>
                <a:gdLst>
                  <a:gd name="T0" fmla="*/ 38 w 75"/>
                  <a:gd name="T1" fmla="*/ 0 h 149"/>
                  <a:gd name="T2" fmla="*/ 30 w 75"/>
                  <a:gd name="T3" fmla="*/ 2 h 149"/>
                  <a:gd name="T4" fmla="*/ 23 w 75"/>
                  <a:gd name="T5" fmla="*/ 6 h 149"/>
                  <a:gd name="T6" fmla="*/ 17 w 75"/>
                  <a:gd name="T7" fmla="*/ 13 h 149"/>
                  <a:gd name="T8" fmla="*/ 12 w 75"/>
                  <a:gd name="T9" fmla="*/ 21 h 149"/>
                  <a:gd name="T10" fmla="*/ 7 w 75"/>
                  <a:gd name="T11" fmla="*/ 32 h 149"/>
                  <a:gd name="T12" fmla="*/ 4 w 75"/>
                  <a:gd name="T13" fmla="*/ 46 h 149"/>
                  <a:gd name="T14" fmla="*/ 0 w 75"/>
                  <a:gd name="T15" fmla="*/ 59 h 149"/>
                  <a:gd name="T16" fmla="*/ 0 w 75"/>
                  <a:gd name="T17" fmla="*/ 75 h 149"/>
                  <a:gd name="T18" fmla="*/ 0 w 75"/>
                  <a:gd name="T19" fmla="*/ 89 h 149"/>
                  <a:gd name="T20" fmla="*/ 4 w 75"/>
                  <a:gd name="T21" fmla="*/ 102 h 149"/>
                  <a:gd name="T22" fmla="*/ 7 w 75"/>
                  <a:gd name="T23" fmla="*/ 115 h 149"/>
                  <a:gd name="T24" fmla="*/ 12 w 75"/>
                  <a:gd name="T25" fmla="*/ 125 h 149"/>
                  <a:gd name="T26" fmla="*/ 17 w 75"/>
                  <a:gd name="T27" fmla="*/ 135 h 149"/>
                  <a:gd name="T28" fmla="*/ 23 w 75"/>
                  <a:gd name="T29" fmla="*/ 141 h 149"/>
                  <a:gd name="T30" fmla="*/ 30 w 75"/>
                  <a:gd name="T31" fmla="*/ 146 h 149"/>
                  <a:gd name="T32" fmla="*/ 38 w 75"/>
                  <a:gd name="T33" fmla="*/ 148 h 149"/>
                  <a:gd name="T34" fmla="*/ 44 w 75"/>
                  <a:gd name="T35" fmla="*/ 146 h 149"/>
                  <a:gd name="T36" fmla="*/ 51 w 75"/>
                  <a:gd name="T37" fmla="*/ 141 h 149"/>
                  <a:gd name="T38" fmla="*/ 57 w 75"/>
                  <a:gd name="T39" fmla="*/ 135 h 149"/>
                  <a:gd name="T40" fmla="*/ 64 w 75"/>
                  <a:gd name="T41" fmla="*/ 125 h 149"/>
                  <a:gd name="T42" fmla="*/ 67 w 75"/>
                  <a:gd name="T43" fmla="*/ 115 h 149"/>
                  <a:gd name="T44" fmla="*/ 72 w 75"/>
                  <a:gd name="T45" fmla="*/ 102 h 149"/>
                  <a:gd name="T46" fmla="*/ 74 w 75"/>
                  <a:gd name="T47" fmla="*/ 89 h 149"/>
                  <a:gd name="T48" fmla="*/ 74 w 75"/>
                  <a:gd name="T49" fmla="*/ 75 h 149"/>
                  <a:gd name="T50" fmla="*/ 74 w 75"/>
                  <a:gd name="T51" fmla="*/ 59 h 149"/>
                  <a:gd name="T52" fmla="*/ 72 w 75"/>
                  <a:gd name="T53" fmla="*/ 46 h 149"/>
                  <a:gd name="T54" fmla="*/ 67 w 75"/>
                  <a:gd name="T55" fmla="*/ 32 h 149"/>
                  <a:gd name="T56" fmla="*/ 64 w 75"/>
                  <a:gd name="T57" fmla="*/ 21 h 149"/>
                  <a:gd name="T58" fmla="*/ 57 w 75"/>
                  <a:gd name="T59" fmla="*/ 13 h 149"/>
                  <a:gd name="T60" fmla="*/ 51 w 75"/>
                  <a:gd name="T61" fmla="*/ 6 h 149"/>
                  <a:gd name="T62" fmla="*/ 44 w 75"/>
                  <a:gd name="T63" fmla="*/ 2 h 149"/>
                  <a:gd name="T64" fmla="*/ 38 w 75"/>
                  <a:gd name="T65" fmla="*/ 0 h 14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5"/>
                  <a:gd name="T100" fmla="*/ 0 h 149"/>
                  <a:gd name="T101" fmla="*/ 75 w 75"/>
                  <a:gd name="T102" fmla="*/ 149 h 14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5" h="149">
                    <a:moveTo>
                      <a:pt x="38" y="0"/>
                    </a:moveTo>
                    <a:lnTo>
                      <a:pt x="30" y="2"/>
                    </a:lnTo>
                    <a:lnTo>
                      <a:pt x="23" y="6"/>
                    </a:lnTo>
                    <a:lnTo>
                      <a:pt x="17" y="13"/>
                    </a:lnTo>
                    <a:lnTo>
                      <a:pt x="12" y="21"/>
                    </a:lnTo>
                    <a:lnTo>
                      <a:pt x="7" y="32"/>
                    </a:lnTo>
                    <a:lnTo>
                      <a:pt x="4" y="46"/>
                    </a:lnTo>
                    <a:lnTo>
                      <a:pt x="0" y="59"/>
                    </a:lnTo>
                    <a:lnTo>
                      <a:pt x="0" y="75"/>
                    </a:lnTo>
                    <a:lnTo>
                      <a:pt x="0" y="89"/>
                    </a:lnTo>
                    <a:lnTo>
                      <a:pt x="4" y="102"/>
                    </a:lnTo>
                    <a:lnTo>
                      <a:pt x="7" y="115"/>
                    </a:lnTo>
                    <a:lnTo>
                      <a:pt x="12" y="125"/>
                    </a:lnTo>
                    <a:lnTo>
                      <a:pt x="17" y="135"/>
                    </a:lnTo>
                    <a:lnTo>
                      <a:pt x="23" y="141"/>
                    </a:lnTo>
                    <a:lnTo>
                      <a:pt x="30" y="146"/>
                    </a:lnTo>
                    <a:lnTo>
                      <a:pt x="38" y="148"/>
                    </a:lnTo>
                    <a:lnTo>
                      <a:pt x="44" y="146"/>
                    </a:lnTo>
                    <a:lnTo>
                      <a:pt x="51" y="141"/>
                    </a:lnTo>
                    <a:lnTo>
                      <a:pt x="57" y="135"/>
                    </a:lnTo>
                    <a:lnTo>
                      <a:pt x="64" y="125"/>
                    </a:lnTo>
                    <a:lnTo>
                      <a:pt x="67" y="115"/>
                    </a:lnTo>
                    <a:lnTo>
                      <a:pt x="72" y="102"/>
                    </a:lnTo>
                    <a:lnTo>
                      <a:pt x="74" y="89"/>
                    </a:lnTo>
                    <a:lnTo>
                      <a:pt x="74" y="75"/>
                    </a:lnTo>
                    <a:lnTo>
                      <a:pt x="74" y="59"/>
                    </a:lnTo>
                    <a:lnTo>
                      <a:pt x="72" y="46"/>
                    </a:lnTo>
                    <a:lnTo>
                      <a:pt x="67" y="32"/>
                    </a:lnTo>
                    <a:lnTo>
                      <a:pt x="64" y="21"/>
                    </a:lnTo>
                    <a:lnTo>
                      <a:pt x="57" y="13"/>
                    </a:lnTo>
                    <a:lnTo>
                      <a:pt x="51" y="6"/>
                    </a:lnTo>
                    <a:lnTo>
                      <a:pt x="44" y="2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82"/>
              <p:cNvSpPr>
                <a:spLocks/>
              </p:cNvSpPr>
              <p:nvPr/>
            </p:nvSpPr>
            <p:spPr bwMode="auto">
              <a:xfrm>
                <a:off x="2582" y="2671"/>
                <a:ext cx="75" cy="149"/>
              </a:xfrm>
              <a:custGeom>
                <a:avLst/>
                <a:gdLst>
                  <a:gd name="T0" fmla="*/ 38 w 75"/>
                  <a:gd name="T1" fmla="*/ 0 h 149"/>
                  <a:gd name="T2" fmla="*/ 30 w 75"/>
                  <a:gd name="T3" fmla="*/ 2 h 149"/>
                  <a:gd name="T4" fmla="*/ 23 w 75"/>
                  <a:gd name="T5" fmla="*/ 6 h 149"/>
                  <a:gd name="T6" fmla="*/ 17 w 75"/>
                  <a:gd name="T7" fmla="*/ 13 h 149"/>
                  <a:gd name="T8" fmla="*/ 12 w 75"/>
                  <a:gd name="T9" fmla="*/ 21 h 149"/>
                  <a:gd name="T10" fmla="*/ 7 w 75"/>
                  <a:gd name="T11" fmla="*/ 32 h 149"/>
                  <a:gd name="T12" fmla="*/ 4 w 75"/>
                  <a:gd name="T13" fmla="*/ 46 h 149"/>
                  <a:gd name="T14" fmla="*/ 0 w 75"/>
                  <a:gd name="T15" fmla="*/ 59 h 149"/>
                  <a:gd name="T16" fmla="*/ 0 w 75"/>
                  <a:gd name="T17" fmla="*/ 75 h 149"/>
                  <a:gd name="T18" fmla="*/ 0 w 75"/>
                  <a:gd name="T19" fmla="*/ 89 h 149"/>
                  <a:gd name="T20" fmla="*/ 4 w 75"/>
                  <a:gd name="T21" fmla="*/ 102 h 149"/>
                  <a:gd name="T22" fmla="*/ 7 w 75"/>
                  <a:gd name="T23" fmla="*/ 115 h 149"/>
                  <a:gd name="T24" fmla="*/ 12 w 75"/>
                  <a:gd name="T25" fmla="*/ 125 h 149"/>
                  <a:gd name="T26" fmla="*/ 17 w 75"/>
                  <a:gd name="T27" fmla="*/ 135 h 149"/>
                  <a:gd name="T28" fmla="*/ 23 w 75"/>
                  <a:gd name="T29" fmla="*/ 141 h 149"/>
                  <a:gd name="T30" fmla="*/ 30 w 75"/>
                  <a:gd name="T31" fmla="*/ 146 h 149"/>
                  <a:gd name="T32" fmla="*/ 38 w 75"/>
                  <a:gd name="T33" fmla="*/ 148 h 149"/>
                  <a:gd name="T34" fmla="*/ 44 w 75"/>
                  <a:gd name="T35" fmla="*/ 146 h 149"/>
                  <a:gd name="T36" fmla="*/ 51 w 75"/>
                  <a:gd name="T37" fmla="*/ 141 h 149"/>
                  <a:gd name="T38" fmla="*/ 57 w 75"/>
                  <a:gd name="T39" fmla="*/ 135 h 149"/>
                  <a:gd name="T40" fmla="*/ 64 w 75"/>
                  <a:gd name="T41" fmla="*/ 125 h 149"/>
                  <a:gd name="T42" fmla="*/ 67 w 75"/>
                  <a:gd name="T43" fmla="*/ 115 h 149"/>
                  <a:gd name="T44" fmla="*/ 72 w 75"/>
                  <a:gd name="T45" fmla="*/ 102 h 149"/>
                  <a:gd name="T46" fmla="*/ 74 w 75"/>
                  <a:gd name="T47" fmla="*/ 89 h 149"/>
                  <a:gd name="T48" fmla="*/ 74 w 75"/>
                  <a:gd name="T49" fmla="*/ 75 h 149"/>
                  <a:gd name="T50" fmla="*/ 74 w 75"/>
                  <a:gd name="T51" fmla="*/ 59 h 149"/>
                  <a:gd name="T52" fmla="*/ 72 w 75"/>
                  <a:gd name="T53" fmla="*/ 46 h 149"/>
                  <a:gd name="T54" fmla="*/ 67 w 75"/>
                  <a:gd name="T55" fmla="*/ 32 h 149"/>
                  <a:gd name="T56" fmla="*/ 64 w 75"/>
                  <a:gd name="T57" fmla="*/ 21 h 149"/>
                  <a:gd name="T58" fmla="*/ 57 w 75"/>
                  <a:gd name="T59" fmla="*/ 13 h 149"/>
                  <a:gd name="T60" fmla="*/ 51 w 75"/>
                  <a:gd name="T61" fmla="*/ 6 h 149"/>
                  <a:gd name="T62" fmla="*/ 44 w 75"/>
                  <a:gd name="T63" fmla="*/ 2 h 149"/>
                  <a:gd name="T64" fmla="*/ 38 w 75"/>
                  <a:gd name="T65" fmla="*/ 0 h 14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5"/>
                  <a:gd name="T100" fmla="*/ 0 h 149"/>
                  <a:gd name="T101" fmla="*/ 75 w 75"/>
                  <a:gd name="T102" fmla="*/ 149 h 14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5" h="149">
                    <a:moveTo>
                      <a:pt x="38" y="0"/>
                    </a:moveTo>
                    <a:lnTo>
                      <a:pt x="30" y="2"/>
                    </a:lnTo>
                    <a:lnTo>
                      <a:pt x="23" y="6"/>
                    </a:lnTo>
                    <a:lnTo>
                      <a:pt x="17" y="13"/>
                    </a:lnTo>
                    <a:lnTo>
                      <a:pt x="12" y="21"/>
                    </a:lnTo>
                    <a:lnTo>
                      <a:pt x="7" y="32"/>
                    </a:lnTo>
                    <a:lnTo>
                      <a:pt x="4" y="46"/>
                    </a:lnTo>
                    <a:lnTo>
                      <a:pt x="0" y="59"/>
                    </a:lnTo>
                    <a:lnTo>
                      <a:pt x="0" y="75"/>
                    </a:lnTo>
                    <a:lnTo>
                      <a:pt x="0" y="89"/>
                    </a:lnTo>
                    <a:lnTo>
                      <a:pt x="4" y="102"/>
                    </a:lnTo>
                    <a:lnTo>
                      <a:pt x="7" y="115"/>
                    </a:lnTo>
                    <a:lnTo>
                      <a:pt x="12" y="125"/>
                    </a:lnTo>
                    <a:lnTo>
                      <a:pt x="17" y="135"/>
                    </a:lnTo>
                    <a:lnTo>
                      <a:pt x="23" y="141"/>
                    </a:lnTo>
                    <a:lnTo>
                      <a:pt x="30" y="146"/>
                    </a:lnTo>
                    <a:lnTo>
                      <a:pt x="38" y="148"/>
                    </a:lnTo>
                    <a:lnTo>
                      <a:pt x="44" y="146"/>
                    </a:lnTo>
                    <a:lnTo>
                      <a:pt x="51" y="141"/>
                    </a:lnTo>
                    <a:lnTo>
                      <a:pt x="57" y="135"/>
                    </a:lnTo>
                    <a:lnTo>
                      <a:pt x="64" y="125"/>
                    </a:lnTo>
                    <a:lnTo>
                      <a:pt x="67" y="115"/>
                    </a:lnTo>
                    <a:lnTo>
                      <a:pt x="72" y="102"/>
                    </a:lnTo>
                    <a:lnTo>
                      <a:pt x="74" y="89"/>
                    </a:lnTo>
                    <a:lnTo>
                      <a:pt x="74" y="75"/>
                    </a:lnTo>
                    <a:lnTo>
                      <a:pt x="74" y="59"/>
                    </a:lnTo>
                    <a:lnTo>
                      <a:pt x="72" y="46"/>
                    </a:lnTo>
                    <a:lnTo>
                      <a:pt x="67" y="32"/>
                    </a:lnTo>
                    <a:lnTo>
                      <a:pt x="64" y="21"/>
                    </a:lnTo>
                    <a:lnTo>
                      <a:pt x="57" y="13"/>
                    </a:lnTo>
                    <a:lnTo>
                      <a:pt x="51" y="6"/>
                    </a:lnTo>
                    <a:lnTo>
                      <a:pt x="44" y="2"/>
                    </a:lnTo>
                    <a:lnTo>
                      <a:pt x="38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83"/>
              <p:cNvSpPr>
                <a:spLocks/>
              </p:cNvSpPr>
              <p:nvPr/>
            </p:nvSpPr>
            <p:spPr bwMode="auto">
              <a:xfrm>
                <a:off x="2140" y="2448"/>
                <a:ext cx="791" cy="354"/>
              </a:xfrm>
              <a:custGeom>
                <a:avLst/>
                <a:gdLst>
                  <a:gd name="T0" fmla="*/ 38 w 791"/>
                  <a:gd name="T1" fmla="*/ 353 h 354"/>
                  <a:gd name="T2" fmla="*/ 790 w 791"/>
                  <a:gd name="T3" fmla="*/ 44 h 354"/>
                  <a:gd name="T4" fmla="*/ 790 w 791"/>
                  <a:gd name="T5" fmla="*/ 38 h 354"/>
                  <a:gd name="T6" fmla="*/ 790 w 791"/>
                  <a:gd name="T7" fmla="*/ 31 h 354"/>
                  <a:gd name="T8" fmla="*/ 789 w 791"/>
                  <a:gd name="T9" fmla="*/ 25 h 354"/>
                  <a:gd name="T10" fmla="*/ 789 w 791"/>
                  <a:gd name="T11" fmla="*/ 20 h 354"/>
                  <a:gd name="T12" fmla="*/ 787 w 791"/>
                  <a:gd name="T13" fmla="*/ 13 h 354"/>
                  <a:gd name="T14" fmla="*/ 785 w 791"/>
                  <a:gd name="T15" fmla="*/ 8 h 354"/>
                  <a:gd name="T16" fmla="*/ 784 w 791"/>
                  <a:gd name="T17" fmla="*/ 5 h 354"/>
                  <a:gd name="T18" fmla="*/ 782 w 791"/>
                  <a:gd name="T19" fmla="*/ 0 h 354"/>
                  <a:gd name="T20" fmla="*/ 0 w 791"/>
                  <a:gd name="T21" fmla="*/ 267 h 354"/>
                  <a:gd name="T22" fmla="*/ 38 w 791"/>
                  <a:gd name="T23" fmla="*/ 353 h 3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1"/>
                  <a:gd name="T37" fmla="*/ 0 h 354"/>
                  <a:gd name="T38" fmla="*/ 791 w 791"/>
                  <a:gd name="T39" fmla="*/ 354 h 35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1" h="354">
                    <a:moveTo>
                      <a:pt x="38" y="353"/>
                    </a:moveTo>
                    <a:lnTo>
                      <a:pt x="790" y="44"/>
                    </a:lnTo>
                    <a:lnTo>
                      <a:pt x="790" y="38"/>
                    </a:lnTo>
                    <a:lnTo>
                      <a:pt x="790" y="31"/>
                    </a:lnTo>
                    <a:lnTo>
                      <a:pt x="789" y="25"/>
                    </a:lnTo>
                    <a:lnTo>
                      <a:pt x="789" y="20"/>
                    </a:lnTo>
                    <a:lnTo>
                      <a:pt x="787" y="13"/>
                    </a:lnTo>
                    <a:lnTo>
                      <a:pt x="785" y="8"/>
                    </a:lnTo>
                    <a:lnTo>
                      <a:pt x="784" y="5"/>
                    </a:lnTo>
                    <a:lnTo>
                      <a:pt x="782" y="0"/>
                    </a:lnTo>
                    <a:lnTo>
                      <a:pt x="0" y="267"/>
                    </a:lnTo>
                    <a:lnTo>
                      <a:pt x="38" y="353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84"/>
              <p:cNvSpPr>
                <a:spLocks/>
              </p:cNvSpPr>
              <p:nvPr/>
            </p:nvSpPr>
            <p:spPr bwMode="auto">
              <a:xfrm>
                <a:off x="2140" y="2448"/>
                <a:ext cx="791" cy="354"/>
              </a:xfrm>
              <a:custGeom>
                <a:avLst/>
                <a:gdLst>
                  <a:gd name="T0" fmla="*/ 38 w 791"/>
                  <a:gd name="T1" fmla="*/ 353 h 354"/>
                  <a:gd name="T2" fmla="*/ 790 w 791"/>
                  <a:gd name="T3" fmla="*/ 44 h 354"/>
                  <a:gd name="T4" fmla="*/ 790 w 791"/>
                  <a:gd name="T5" fmla="*/ 38 h 354"/>
                  <a:gd name="T6" fmla="*/ 790 w 791"/>
                  <a:gd name="T7" fmla="*/ 31 h 354"/>
                  <a:gd name="T8" fmla="*/ 789 w 791"/>
                  <a:gd name="T9" fmla="*/ 25 h 354"/>
                  <a:gd name="T10" fmla="*/ 789 w 791"/>
                  <a:gd name="T11" fmla="*/ 20 h 354"/>
                  <a:gd name="T12" fmla="*/ 787 w 791"/>
                  <a:gd name="T13" fmla="*/ 13 h 354"/>
                  <a:gd name="T14" fmla="*/ 785 w 791"/>
                  <a:gd name="T15" fmla="*/ 8 h 354"/>
                  <a:gd name="T16" fmla="*/ 784 w 791"/>
                  <a:gd name="T17" fmla="*/ 5 h 354"/>
                  <a:gd name="T18" fmla="*/ 782 w 791"/>
                  <a:gd name="T19" fmla="*/ 0 h 354"/>
                  <a:gd name="T20" fmla="*/ 0 w 791"/>
                  <a:gd name="T21" fmla="*/ 267 h 354"/>
                  <a:gd name="T22" fmla="*/ 38 w 791"/>
                  <a:gd name="T23" fmla="*/ 353 h 3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1"/>
                  <a:gd name="T37" fmla="*/ 0 h 354"/>
                  <a:gd name="T38" fmla="*/ 791 w 791"/>
                  <a:gd name="T39" fmla="*/ 354 h 35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1" h="354">
                    <a:moveTo>
                      <a:pt x="38" y="353"/>
                    </a:moveTo>
                    <a:lnTo>
                      <a:pt x="790" y="44"/>
                    </a:lnTo>
                    <a:lnTo>
                      <a:pt x="790" y="38"/>
                    </a:lnTo>
                    <a:lnTo>
                      <a:pt x="790" y="31"/>
                    </a:lnTo>
                    <a:lnTo>
                      <a:pt x="789" y="25"/>
                    </a:lnTo>
                    <a:lnTo>
                      <a:pt x="789" y="20"/>
                    </a:lnTo>
                    <a:lnTo>
                      <a:pt x="787" y="13"/>
                    </a:lnTo>
                    <a:lnTo>
                      <a:pt x="785" y="8"/>
                    </a:lnTo>
                    <a:lnTo>
                      <a:pt x="784" y="5"/>
                    </a:lnTo>
                    <a:lnTo>
                      <a:pt x="782" y="0"/>
                    </a:lnTo>
                    <a:lnTo>
                      <a:pt x="0" y="267"/>
                    </a:lnTo>
                    <a:lnTo>
                      <a:pt x="38" y="353"/>
                    </a:lnTo>
                  </a:path>
                </a:pathLst>
              </a:custGeom>
              <a:noFill/>
              <a:ln w="12700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85"/>
              <p:cNvSpPr>
                <a:spLocks/>
              </p:cNvSpPr>
              <p:nvPr/>
            </p:nvSpPr>
            <p:spPr bwMode="auto">
              <a:xfrm>
                <a:off x="2179" y="2489"/>
                <a:ext cx="756" cy="359"/>
              </a:xfrm>
              <a:custGeom>
                <a:avLst/>
                <a:gdLst>
                  <a:gd name="T0" fmla="*/ 0 w 756"/>
                  <a:gd name="T1" fmla="*/ 314 h 359"/>
                  <a:gd name="T2" fmla="*/ 28 w 756"/>
                  <a:gd name="T3" fmla="*/ 358 h 359"/>
                  <a:gd name="T4" fmla="*/ 750 w 756"/>
                  <a:gd name="T5" fmla="*/ 45 h 359"/>
                  <a:gd name="T6" fmla="*/ 751 w 756"/>
                  <a:gd name="T7" fmla="*/ 39 h 359"/>
                  <a:gd name="T8" fmla="*/ 751 w 756"/>
                  <a:gd name="T9" fmla="*/ 34 h 359"/>
                  <a:gd name="T10" fmla="*/ 753 w 756"/>
                  <a:gd name="T11" fmla="*/ 31 h 359"/>
                  <a:gd name="T12" fmla="*/ 753 w 756"/>
                  <a:gd name="T13" fmla="*/ 26 h 359"/>
                  <a:gd name="T14" fmla="*/ 753 w 756"/>
                  <a:gd name="T15" fmla="*/ 21 h 359"/>
                  <a:gd name="T16" fmla="*/ 753 w 756"/>
                  <a:gd name="T17" fmla="*/ 15 h 359"/>
                  <a:gd name="T18" fmla="*/ 753 w 756"/>
                  <a:gd name="T19" fmla="*/ 8 h 359"/>
                  <a:gd name="T20" fmla="*/ 755 w 756"/>
                  <a:gd name="T21" fmla="*/ 0 h 359"/>
                  <a:gd name="T22" fmla="*/ 0 w 756"/>
                  <a:gd name="T23" fmla="*/ 314 h 35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56"/>
                  <a:gd name="T37" fmla="*/ 0 h 359"/>
                  <a:gd name="T38" fmla="*/ 756 w 756"/>
                  <a:gd name="T39" fmla="*/ 359 h 35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56" h="359">
                    <a:moveTo>
                      <a:pt x="0" y="314"/>
                    </a:moveTo>
                    <a:lnTo>
                      <a:pt x="28" y="358"/>
                    </a:lnTo>
                    <a:lnTo>
                      <a:pt x="750" y="45"/>
                    </a:lnTo>
                    <a:lnTo>
                      <a:pt x="751" y="39"/>
                    </a:lnTo>
                    <a:lnTo>
                      <a:pt x="751" y="34"/>
                    </a:lnTo>
                    <a:lnTo>
                      <a:pt x="753" y="31"/>
                    </a:lnTo>
                    <a:lnTo>
                      <a:pt x="753" y="26"/>
                    </a:lnTo>
                    <a:lnTo>
                      <a:pt x="753" y="21"/>
                    </a:lnTo>
                    <a:lnTo>
                      <a:pt x="753" y="15"/>
                    </a:lnTo>
                    <a:lnTo>
                      <a:pt x="753" y="8"/>
                    </a:lnTo>
                    <a:lnTo>
                      <a:pt x="755" y="0"/>
                    </a:lnTo>
                    <a:lnTo>
                      <a:pt x="0" y="314"/>
                    </a:lnTo>
                  </a:path>
                </a:pathLst>
              </a:cu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86"/>
              <p:cNvSpPr>
                <a:spLocks/>
              </p:cNvSpPr>
              <p:nvPr/>
            </p:nvSpPr>
            <p:spPr bwMode="auto">
              <a:xfrm>
                <a:off x="2179" y="2489"/>
                <a:ext cx="756" cy="359"/>
              </a:xfrm>
              <a:custGeom>
                <a:avLst/>
                <a:gdLst>
                  <a:gd name="T0" fmla="*/ 0 w 756"/>
                  <a:gd name="T1" fmla="*/ 314 h 359"/>
                  <a:gd name="T2" fmla="*/ 28 w 756"/>
                  <a:gd name="T3" fmla="*/ 358 h 359"/>
                  <a:gd name="T4" fmla="*/ 750 w 756"/>
                  <a:gd name="T5" fmla="*/ 45 h 359"/>
                  <a:gd name="T6" fmla="*/ 751 w 756"/>
                  <a:gd name="T7" fmla="*/ 39 h 359"/>
                  <a:gd name="T8" fmla="*/ 751 w 756"/>
                  <a:gd name="T9" fmla="*/ 34 h 359"/>
                  <a:gd name="T10" fmla="*/ 753 w 756"/>
                  <a:gd name="T11" fmla="*/ 31 h 359"/>
                  <a:gd name="T12" fmla="*/ 753 w 756"/>
                  <a:gd name="T13" fmla="*/ 26 h 359"/>
                  <a:gd name="T14" fmla="*/ 753 w 756"/>
                  <a:gd name="T15" fmla="*/ 21 h 359"/>
                  <a:gd name="T16" fmla="*/ 753 w 756"/>
                  <a:gd name="T17" fmla="*/ 15 h 359"/>
                  <a:gd name="T18" fmla="*/ 753 w 756"/>
                  <a:gd name="T19" fmla="*/ 8 h 359"/>
                  <a:gd name="T20" fmla="*/ 755 w 756"/>
                  <a:gd name="T21" fmla="*/ 0 h 359"/>
                  <a:gd name="T22" fmla="*/ 0 w 756"/>
                  <a:gd name="T23" fmla="*/ 314 h 35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56"/>
                  <a:gd name="T37" fmla="*/ 0 h 359"/>
                  <a:gd name="T38" fmla="*/ 756 w 756"/>
                  <a:gd name="T39" fmla="*/ 359 h 35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56" h="359">
                    <a:moveTo>
                      <a:pt x="0" y="314"/>
                    </a:moveTo>
                    <a:lnTo>
                      <a:pt x="28" y="358"/>
                    </a:lnTo>
                    <a:lnTo>
                      <a:pt x="750" y="45"/>
                    </a:lnTo>
                    <a:lnTo>
                      <a:pt x="751" y="39"/>
                    </a:lnTo>
                    <a:lnTo>
                      <a:pt x="751" y="34"/>
                    </a:lnTo>
                    <a:lnTo>
                      <a:pt x="753" y="31"/>
                    </a:lnTo>
                    <a:lnTo>
                      <a:pt x="753" y="26"/>
                    </a:lnTo>
                    <a:lnTo>
                      <a:pt x="753" y="21"/>
                    </a:lnTo>
                    <a:lnTo>
                      <a:pt x="753" y="15"/>
                    </a:lnTo>
                    <a:lnTo>
                      <a:pt x="753" y="8"/>
                    </a:lnTo>
                    <a:lnTo>
                      <a:pt x="755" y="0"/>
                    </a:lnTo>
                    <a:lnTo>
                      <a:pt x="0" y="314"/>
                    </a:lnTo>
                  </a:path>
                </a:pathLst>
              </a:custGeom>
              <a:noFill/>
              <a:ln w="12700" cap="rnd" cmpd="sng">
                <a:solidFill>
                  <a:srgbClr val="99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87"/>
              <p:cNvSpPr>
                <a:spLocks/>
              </p:cNvSpPr>
              <p:nvPr/>
            </p:nvSpPr>
            <p:spPr bwMode="auto">
              <a:xfrm>
                <a:off x="1466" y="1847"/>
                <a:ext cx="955" cy="1626"/>
              </a:xfrm>
              <a:custGeom>
                <a:avLst/>
                <a:gdLst>
                  <a:gd name="T0" fmla="*/ 819 w 955"/>
                  <a:gd name="T1" fmla="*/ 15 h 1626"/>
                  <a:gd name="T2" fmla="*/ 674 w 955"/>
                  <a:gd name="T3" fmla="*/ 59 h 1626"/>
                  <a:gd name="T4" fmla="*/ 450 w 955"/>
                  <a:gd name="T5" fmla="*/ 146 h 1626"/>
                  <a:gd name="T6" fmla="*/ 323 w 955"/>
                  <a:gd name="T7" fmla="*/ 224 h 1626"/>
                  <a:gd name="T8" fmla="*/ 315 w 955"/>
                  <a:gd name="T9" fmla="*/ 268 h 1626"/>
                  <a:gd name="T10" fmla="*/ 286 w 955"/>
                  <a:gd name="T11" fmla="*/ 301 h 1626"/>
                  <a:gd name="T12" fmla="*/ 247 w 955"/>
                  <a:gd name="T13" fmla="*/ 319 h 1626"/>
                  <a:gd name="T14" fmla="*/ 206 w 955"/>
                  <a:gd name="T15" fmla="*/ 319 h 1626"/>
                  <a:gd name="T16" fmla="*/ 174 w 955"/>
                  <a:gd name="T17" fmla="*/ 299 h 1626"/>
                  <a:gd name="T18" fmla="*/ 102 w 955"/>
                  <a:gd name="T19" fmla="*/ 348 h 1626"/>
                  <a:gd name="T20" fmla="*/ 37 w 955"/>
                  <a:gd name="T21" fmla="*/ 395 h 1626"/>
                  <a:gd name="T22" fmla="*/ 14 w 955"/>
                  <a:gd name="T23" fmla="*/ 488 h 1626"/>
                  <a:gd name="T24" fmla="*/ 47 w 955"/>
                  <a:gd name="T25" fmla="*/ 666 h 1626"/>
                  <a:gd name="T26" fmla="*/ 73 w 955"/>
                  <a:gd name="T27" fmla="*/ 840 h 1626"/>
                  <a:gd name="T28" fmla="*/ 104 w 955"/>
                  <a:gd name="T29" fmla="*/ 904 h 1626"/>
                  <a:gd name="T30" fmla="*/ 132 w 955"/>
                  <a:gd name="T31" fmla="*/ 918 h 1626"/>
                  <a:gd name="T32" fmla="*/ 153 w 955"/>
                  <a:gd name="T33" fmla="*/ 936 h 1626"/>
                  <a:gd name="T34" fmla="*/ 174 w 955"/>
                  <a:gd name="T35" fmla="*/ 985 h 1626"/>
                  <a:gd name="T36" fmla="*/ 172 w 955"/>
                  <a:gd name="T37" fmla="*/ 1039 h 1626"/>
                  <a:gd name="T38" fmla="*/ 145 w 955"/>
                  <a:gd name="T39" fmla="*/ 1087 h 1626"/>
                  <a:gd name="T40" fmla="*/ 115 w 955"/>
                  <a:gd name="T41" fmla="*/ 1110 h 1626"/>
                  <a:gd name="T42" fmla="*/ 97 w 955"/>
                  <a:gd name="T43" fmla="*/ 1154 h 1626"/>
                  <a:gd name="T44" fmla="*/ 101 w 955"/>
                  <a:gd name="T45" fmla="*/ 1273 h 1626"/>
                  <a:gd name="T46" fmla="*/ 104 w 955"/>
                  <a:gd name="T47" fmla="*/ 1398 h 1626"/>
                  <a:gd name="T48" fmla="*/ 257 w 955"/>
                  <a:gd name="T49" fmla="*/ 1472 h 1626"/>
                  <a:gd name="T50" fmla="*/ 520 w 955"/>
                  <a:gd name="T51" fmla="*/ 1536 h 1626"/>
                  <a:gd name="T52" fmla="*/ 866 w 955"/>
                  <a:gd name="T53" fmla="*/ 1625 h 1626"/>
                  <a:gd name="T54" fmla="*/ 912 w 955"/>
                  <a:gd name="T55" fmla="*/ 1370 h 1626"/>
                  <a:gd name="T56" fmla="*/ 943 w 955"/>
                  <a:gd name="T57" fmla="*/ 1069 h 1626"/>
                  <a:gd name="T58" fmla="*/ 952 w 955"/>
                  <a:gd name="T59" fmla="*/ 827 h 1626"/>
                  <a:gd name="T60" fmla="*/ 954 w 955"/>
                  <a:gd name="T61" fmla="*/ 765 h 1626"/>
                  <a:gd name="T62" fmla="*/ 954 w 955"/>
                  <a:gd name="T63" fmla="*/ 705 h 1626"/>
                  <a:gd name="T64" fmla="*/ 928 w 955"/>
                  <a:gd name="T65" fmla="*/ 674 h 1626"/>
                  <a:gd name="T66" fmla="*/ 895 w 955"/>
                  <a:gd name="T67" fmla="*/ 657 h 1626"/>
                  <a:gd name="T68" fmla="*/ 873 w 955"/>
                  <a:gd name="T69" fmla="*/ 631 h 1626"/>
                  <a:gd name="T70" fmla="*/ 858 w 955"/>
                  <a:gd name="T71" fmla="*/ 598 h 1626"/>
                  <a:gd name="T72" fmla="*/ 850 w 955"/>
                  <a:gd name="T73" fmla="*/ 536 h 1626"/>
                  <a:gd name="T74" fmla="*/ 860 w 955"/>
                  <a:gd name="T75" fmla="*/ 476 h 1626"/>
                  <a:gd name="T76" fmla="*/ 874 w 955"/>
                  <a:gd name="T77" fmla="*/ 444 h 1626"/>
                  <a:gd name="T78" fmla="*/ 895 w 955"/>
                  <a:gd name="T79" fmla="*/ 419 h 1626"/>
                  <a:gd name="T80" fmla="*/ 920 w 955"/>
                  <a:gd name="T81" fmla="*/ 403 h 1626"/>
                  <a:gd name="T82" fmla="*/ 936 w 955"/>
                  <a:gd name="T83" fmla="*/ 346 h 1626"/>
                  <a:gd name="T84" fmla="*/ 918 w 955"/>
                  <a:gd name="T85" fmla="*/ 193 h 1626"/>
                  <a:gd name="T86" fmla="*/ 894 w 955"/>
                  <a:gd name="T87" fmla="*/ 47 h 162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55"/>
                  <a:gd name="T133" fmla="*/ 0 h 1626"/>
                  <a:gd name="T134" fmla="*/ 955 w 955"/>
                  <a:gd name="T135" fmla="*/ 1626 h 162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55" h="1626">
                    <a:moveTo>
                      <a:pt x="882" y="0"/>
                    </a:moveTo>
                    <a:lnTo>
                      <a:pt x="852" y="7"/>
                    </a:lnTo>
                    <a:lnTo>
                      <a:pt x="819" y="15"/>
                    </a:lnTo>
                    <a:lnTo>
                      <a:pt x="785" y="24"/>
                    </a:lnTo>
                    <a:lnTo>
                      <a:pt x="749" y="34"/>
                    </a:lnTo>
                    <a:lnTo>
                      <a:pt x="674" y="59"/>
                    </a:lnTo>
                    <a:lnTo>
                      <a:pt x="600" y="86"/>
                    </a:lnTo>
                    <a:lnTo>
                      <a:pt x="523" y="115"/>
                    </a:lnTo>
                    <a:lnTo>
                      <a:pt x="450" y="146"/>
                    </a:lnTo>
                    <a:lnTo>
                      <a:pt x="382" y="177"/>
                    </a:lnTo>
                    <a:lnTo>
                      <a:pt x="318" y="206"/>
                    </a:lnTo>
                    <a:lnTo>
                      <a:pt x="323" y="224"/>
                    </a:lnTo>
                    <a:lnTo>
                      <a:pt x="323" y="241"/>
                    </a:lnTo>
                    <a:lnTo>
                      <a:pt x="320" y="255"/>
                    </a:lnTo>
                    <a:lnTo>
                      <a:pt x="315" y="268"/>
                    </a:lnTo>
                    <a:lnTo>
                      <a:pt x="307" y="281"/>
                    </a:lnTo>
                    <a:lnTo>
                      <a:pt x="297" y="291"/>
                    </a:lnTo>
                    <a:lnTo>
                      <a:pt x="286" y="301"/>
                    </a:lnTo>
                    <a:lnTo>
                      <a:pt x="275" y="309"/>
                    </a:lnTo>
                    <a:lnTo>
                      <a:pt x="262" y="314"/>
                    </a:lnTo>
                    <a:lnTo>
                      <a:pt x="247" y="319"/>
                    </a:lnTo>
                    <a:lnTo>
                      <a:pt x="234" y="320"/>
                    </a:lnTo>
                    <a:lnTo>
                      <a:pt x="219" y="320"/>
                    </a:lnTo>
                    <a:lnTo>
                      <a:pt x="206" y="319"/>
                    </a:lnTo>
                    <a:lnTo>
                      <a:pt x="193" y="314"/>
                    </a:lnTo>
                    <a:lnTo>
                      <a:pt x="184" y="307"/>
                    </a:lnTo>
                    <a:lnTo>
                      <a:pt x="174" y="299"/>
                    </a:lnTo>
                    <a:lnTo>
                      <a:pt x="149" y="315"/>
                    </a:lnTo>
                    <a:lnTo>
                      <a:pt x="125" y="332"/>
                    </a:lnTo>
                    <a:lnTo>
                      <a:pt x="102" y="348"/>
                    </a:lnTo>
                    <a:lnTo>
                      <a:pt x="80" y="364"/>
                    </a:lnTo>
                    <a:lnTo>
                      <a:pt x="58" y="380"/>
                    </a:lnTo>
                    <a:lnTo>
                      <a:pt x="37" y="395"/>
                    </a:lnTo>
                    <a:lnTo>
                      <a:pt x="18" y="411"/>
                    </a:lnTo>
                    <a:lnTo>
                      <a:pt x="0" y="427"/>
                    </a:lnTo>
                    <a:lnTo>
                      <a:pt x="14" y="488"/>
                    </a:lnTo>
                    <a:lnTo>
                      <a:pt x="26" y="548"/>
                    </a:lnTo>
                    <a:lnTo>
                      <a:pt x="37" y="608"/>
                    </a:lnTo>
                    <a:lnTo>
                      <a:pt x="47" y="666"/>
                    </a:lnTo>
                    <a:lnTo>
                      <a:pt x="57" y="725"/>
                    </a:lnTo>
                    <a:lnTo>
                      <a:pt x="65" y="783"/>
                    </a:lnTo>
                    <a:lnTo>
                      <a:pt x="73" y="840"/>
                    </a:lnTo>
                    <a:lnTo>
                      <a:pt x="83" y="897"/>
                    </a:lnTo>
                    <a:lnTo>
                      <a:pt x="94" y="900"/>
                    </a:lnTo>
                    <a:lnTo>
                      <a:pt x="104" y="904"/>
                    </a:lnTo>
                    <a:lnTo>
                      <a:pt x="115" y="907"/>
                    </a:lnTo>
                    <a:lnTo>
                      <a:pt x="123" y="912"/>
                    </a:lnTo>
                    <a:lnTo>
                      <a:pt x="132" y="918"/>
                    </a:lnTo>
                    <a:lnTo>
                      <a:pt x="140" y="923"/>
                    </a:lnTo>
                    <a:lnTo>
                      <a:pt x="146" y="930"/>
                    </a:lnTo>
                    <a:lnTo>
                      <a:pt x="153" y="936"/>
                    </a:lnTo>
                    <a:lnTo>
                      <a:pt x="162" y="952"/>
                    </a:lnTo>
                    <a:lnTo>
                      <a:pt x="171" y="969"/>
                    </a:lnTo>
                    <a:lnTo>
                      <a:pt x="174" y="985"/>
                    </a:lnTo>
                    <a:lnTo>
                      <a:pt x="175" y="1003"/>
                    </a:lnTo>
                    <a:lnTo>
                      <a:pt x="175" y="1021"/>
                    </a:lnTo>
                    <a:lnTo>
                      <a:pt x="172" y="1039"/>
                    </a:lnTo>
                    <a:lnTo>
                      <a:pt x="166" y="1056"/>
                    </a:lnTo>
                    <a:lnTo>
                      <a:pt x="156" y="1073"/>
                    </a:lnTo>
                    <a:lnTo>
                      <a:pt x="145" y="1087"/>
                    </a:lnTo>
                    <a:lnTo>
                      <a:pt x="132" y="1100"/>
                    </a:lnTo>
                    <a:lnTo>
                      <a:pt x="123" y="1105"/>
                    </a:lnTo>
                    <a:lnTo>
                      <a:pt x="115" y="1110"/>
                    </a:lnTo>
                    <a:lnTo>
                      <a:pt x="106" y="1115"/>
                    </a:lnTo>
                    <a:lnTo>
                      <a:pt x="97" y="1118"/>
                    </a:lnTo>
                    <a:lnTo>
                      <a:pt x="97" y="1154"/>
                    </a:lnTo>
                    <a:lnTo>
                      <a:pt x="99" y="1191"/>
                    </a:lnTo>
                    <a:lnTo>
                      <a:pt x="101" y="1230"/>
                    </a:lnTo>
                    <a:lnTo>
                      <a:pt x="101" y="1273"/>
                    </a:lnTo>
                    <a:lnTo>
                      <a:pt x="102" y="1315"/>
                    </a:lnTo>
                    <a:lnTo>
                      <a:pt x="104" y="1357"/>
                    </a:lnTo>
                    <a:lnTo>
                      <a:pt x="104" y="1398"/>
                    </a:lnTo>
                    <a:lnTo>
                      <a:pt x="104" y="1438"/>
                    </a:lnTo>
                    <a:lnTo>
                      <a:pt x="179" y="1455"/>
                    </a:lnTo>
                    <a:lnTo>
                      <a:pt x="257" y="1472"/>
                    </a:lnTo>
                    <a:lnTo>
                      <a:pt x="338" y="1492"/>
                    </a:lnTo>
                    <a:lnTo>
                      <a:pt x="426" y="1513"/>
                    </a:lnTo>
                    <a:lnTo>
                      <a:pt x="520" y="1536"/>
                    </a:lnTo>
                    <a:lnTo>
                      <a:pt x="626" y="1562"/>
                    </a:lnTo>
                    <a:lnTo>
                      <a:pt x="739" y="1591"/>
                    </a:lnTo>
                    <a:lnTo>
                      <a:pt x="866" y="1625"/>
                    </a:lnTo>
                    <a:lnTo>
                      <a:pt x="884" y="1546"/>
                    </a:lnTo>
                    <a:lnTo>
                      <a:pt x="899" y="1461"/>
                    </a:lnTo>
                    <a:lnTo>
                      <a:pt x="912" y="1370"/>
                    </a:lnTo>
                    <a:lnTo>
                      <a:pt x="925" y="1273"/>
                    </a:lnTo>
                    <a:lnTo>
                      <a:pt x="934" y="1173"/>
                    </a:lnTo>
                    <a:lnTo>
                      <a:pt x="943" y="1069"/>
                    </a:lnTo>
                    <a:lnTo>
                      <a:pt x="947" y="962"/>
                    </a:lnTo>
                    <a:lnTo>
                      <a:pt x="951" y="853"/>
                    </a:lnTo>
                    <a:lnTo>
                      <a:pt x="952" y="827"/>
                    </a:lnTo>
                    <a:lnTo>
                      <a:pt x="952" y="806"/>
                    </a:lnTo>
                    <a:lnTo>
                      <a:pt x="952" y="785"/>
                    </a:lnTo>
                    <a:lnTo>
                      <a:pt x="954" y="765"/>
                    </a:lnTo>
                    <a:lnTo>
                      <a:pt x="954" y="748"/>
                    </a:lnTo>
                    <a:lnTo>
                      <a:pt x="954" y="726"/>
                    </a:lnTo>
                    <a:lnTo>
                      <a:pt x="954" y="705"/>
                    </a:lnTo>
                    <a:lnTo>
                      <a:pt x="954" y="679"/>
                    </a:lnTo>
                    <a:lnTo>
                      <a:pt x="939" y="678"/>
                    </a:lnTo>
                    <a:lnTo>
                      <a:pt x="928" y="674"/>
                    </a:lnTo>
                    <a:lnTo>
                      <a:pt x="917" y="670"/>
                    </a:lnTo>
                    <a:lnTo>
                      <a:pt x="905" y="663"/>
                    </a:lnTo>
                    <a:lnTo>
                      <a:pt x="895" y="657"/>
                    </a:lnTo>
                    <a:lnTo>
                      <a:pt x="887" y="648"/>
                    </a:lnTo>
                    <a:lnTo>
                      <a:pt x="879" y="640"/>
                    </a:lnTo>
                    <a:lnTo>
                      <a:pt x="873" y="631"/>
                    </a:lnTo>
                    <a:lnTo>
                      <a:pt x="868" y="621"/>
                    </a:lnTo>
                    <a:lnTo>
                      <a:pt x="863" y="609"/>
                    </a:lnTo>
                    <a:lnTo>
                      <a:pt x="858" y="598"/>
                    </a:lnTo>
                    <a:lnTo>
                      <a:pt x="855" y="587"/>
                    </a:lnTo>
                    <a:lnTo>
                      <a:pt x="850" y="562"/>
                    </a:lnTo>
                    <a:lnTo>
                      <a:pt x="850" y="536"/>
                    </a:lnTo>
                    <a:lnTo>
                      <a:pt x="852" y="512"/>
                    </a:lnTo>
                    <a:lnTo>
                      <a:pt x="856" y="488"/>
                    </a:lnTo>
                    <a:lnTo>
                      <a:pt x="860" y="476"/>
                    </a:lnTo>
                    <a:lnTo>
                      <a:pt x="865" y="465"/>
                    </a:lnTo>
                    <a:lnTo>
                      <a:pt x="869" y="453"/>
                    </a:lnTo>
                    <a:lnTo>
                      <a:pt x="874" y="444"/>
                    </a:lnTo>
                    <a:lnTo>
                      <a:pt x="881" y="436"/>
                    </a:lnTo>
                    <a:lnTo>
                      <a:pt x="887" y="427"/>
                    </a:lnTo>
                    <a:lnTo>
                      <a:pt x="895" y="419"/>
                    </a:lnTo>
                    <a:lnTo>
                      <a:pt x="902" y="413"/>
                    </a:lnTo>
                    <a:lnTo>
                      <a:pt x="912" y="408"/>
                    </a:lnTo>
                    <a:lnTo>
                      <a:pt x="920" y="403"/>
                    </a:lnTo>
                    <a:lnTo>
                      <a:pt x="930" y="401"/>
                    </a:lnTo>
                    <a:lnTo>
                      <a:pt x="939" y="400"/>
                    </a:lnTo>
                    <a:lnTo>
                      <a:pt x="936" y="346"/>
                    </a:lnTo>
                    <a:lnTo>
                      <a:pt x="930" y="294"/>
                    </a:lnTo>
                    <a:lnTo>
                      <a:pt x="925" y="244"/>
                    </a:lnTo>
                    <a:lnTo>
                      <a:pt x="918" y="193"/>
                    </a:lnTo>
                    <a:lnTo>
                      <a:pt x="910" y="145"/>
                    </a:lnTo>
                    <a:lnTo>
                      <a:pt x="902" y="96"/>
                    </a:lnTo>
                    <a:lnTo>
                      <a:pt x="894" y="47"/>
                    </a:lnTo>
                    <a:lnTo>
                      <a:pt x="882" y="0"/>
                    </a:lnTo>
                  </a:path>
                </a:pathLst>
              </a:custGeom>
              <a:solidFill>
                <a:srgbClr val="FAF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88"/>
              <p:cNvSpPr>
                <a:spLocks/>
              </p:cNvSpPr>
              <p:nvPr/>
            </p:nvSpPr>
            <p:spPr bwMode="auto">
              <a:xfrm>
                <a:off x="1466" y="1847"/>
                <a:ext cx="955" cy="1626"/>
              </a:xfrm>
              <a:custGeom>
                <a:avLst/>
                <a:gdLst>
                  <a:gd name="T0" fmla="*/ 819 w 955"/>
                  <a:gd name="T1" fmla="*/ 15 h 1626"/>
                  <a:gd name="T2" fmla="*/ 674 w 955"/>
                  <a:gd name="T3" fmla="*/ 59 h 1626"/>
                  <a:gd name="T4" fmla="*/ 450 w 955"/>
                  <a:gd name="T5" fmla="*/ 146 h 1626"/>
                  <a:gd name="T6" fmla="*/ 323 w 955"/>
                  <a:gd name="T7" fmla="*/ 224 h 1626"/>
                  <a:gd name="T8" fmla="*/ 315 w 955"/>
                  <a:gd name="T9" fmla="*/ 268 h 1626"/>
                  <a:gd name="T10" fmla="*/ 286 w 955"/>
                  <a:gd name="T11" fmla="*/ 301 h 1626"/>
                  <a:gd name="T12" fmla="*/ 247 w 955"/>
                  <a:gd name="T13" fmla="*/ 319 h 1626"/>
                  <a:gd name="T14" fmla="*/ 206 w 955"/>
                  <a:gd name="T15" fmla="*/ 319 h 1626"/>
                  <a:gd name="T16" fmla="*/ 174 w 955"/>
                  <a:gd name="T17" fmla="*/ 299 h 1626"/>
                  <a:gd name="T18" fmla="*/ 102 w 955"/>
                  <a:gd name="T19" fmla="*/ 348 h 1626"/>
                  <a:gd name="T20" fmla="*/ 37 w 955"/>
                  <a:gd name="T21" fmla="*/ 395 h 1626"/>
                  <a:gd name="T22" fmla="*/ 14 w 955"/>
                  <a:gd name="T23" fmla="*/ 488 h 1626"/>
                  <a:gd name="T24" fmla="*/ 47 w 955"/>
                  <a:gd name="T25" fmla="*/ 666 h 1626"/>
                  <a:gd name="T26" fmla="*/ 73 w 955"/>
                  <a:gd name="T27" fmla="*/ 840 h 1626"/>
                  <a:gd name="T28" fmla="*/ 104 w 955"/>
                  <a:gd name="T29" fmla="*/ 904 h 1626"/>
                  <a:gd name="T30" fmla="*/ 132 w 955"/>
                  <a:gd name="T31" fmla="*/ 918 h 1626"/>
                  <a:gd name="T32" fmla="*/ 153 w 955"/>
                  <a:gd name="T33" fmla="*/ 936 h 1626"/>
                  <a:gd name="T34" fmla="*/ 174 w 955"/>
                  <a:gd name="T35" fmla="*/ 985 h 1626"/>
                  <a:gd name="T36" fmla="*/ 172 w 955"/>
                  <a:gd name="T37" fmla="*/ 1039 h 1626"/>
                  <a:gd name="T38" fmla="*/ 145 w 955"/>
                  <a:gd name="T39" fmla="*/ 1087 h 1626"/>
                  <a:gd name="T40" fmla="*/ 115 w 955"/>
                  <a:gd name="T41" fmla="*/ 1110 h 1626"/>
                  <a:gd name="T42" fmla="*/ 97 w 955"/>
                  <a:gd name="T43" fmla="*/ 1154 h 1626"/>
                  <a:gd name="T44" fmla="*/ 101 w 955"/>
                  <a:gd name="T45" fmla="*/ 1273 h 1626"/>
                  <a:gd name="T46" fmla="*/ 104 w 955"/>
                  <a:gd name="T47" fmla="*/ 1398 h 1626"/>
                  <a:gd name="T48" fmla="*/ 257 w 955"/>
                  <a:gd name="T49" fmla="*/ 1472 h 1626"/>
                  <a:gd name="T50" fmla="*/ 520 w 955"/>
                  <a:gd name="T51" fmla="*/ 1536 h 1626"/>
                  <a:gd name="T52" fmla="*/ 866 w 955"/>
                  <a:gd name="T53" fmla="*/ 1625 h 1626"/>
                  <a:gd name="T54" fmla="*/ 912 w 955"/>
                  <a:gd name="T55" fmla="*/ 1370 h 1626"/>
                  <a:gd name="T56" fmla="*/ 943 w 955"/>
                  <a:gd name="T57" fmla="*/ 1069 h 1626"/>
                  <a:gd name="T58" fmla="*/ 952 w 955"/>
                  <a:gd name="T59" fmla="*/ 827 h 1626"/>
                  <a:gd name="T60" fmla="*/ 954 w 955"/>
                  <a:gd name="T61" fmla="*/ 765 h 1626"/>
                  <a:gd name="T62" fmla="*/ 954 w 955"/>
                  <a:gd name="T63" fmla="*/ 705 h 1626"/>
                  <a:gd name="T64" fmla="*/ 928 w 955"/>
                  <a:gd name="T65" fmla="*/ 674 h 1626"/>
                  <a:gd name="T66" fmla="*/ 895 w 955"/>
                  <a:gd name="T67" fmla="*/ 657 h 1626"/>
                  <a:gd name="T68" fmla="*/ 873 w 955"/>
                  <a:gd name="T69" fmla="*/ 631 h 1626"/>
                  <a:gd name="T70" fmla="*/ 858 w 955"/>
                  <a:gd name="T71" fmla="*/ 598 h 1626"/>
                  <a:gd name="T72" fmla="*/ 850 w 955"/>
                  <a:gd name="T73" fmla="*/ 536 h 1626"/>
                  <a:gd name="T74" fmla="*/ 860 w 955"/>
                  <a:gd name="T75" fmla="*/ 476 h 1626"/>
                  <a:gd name="T76" fmla="*/ 874 w 955"/>
                  <a:gd name="T77" fmla="*/ 444 h 1626"/>
                  <a:gd name="T78" fmla="*/ 895 w 955"/>
                  <a:gd name="T79" fmla="*/ 419 h 1626"/>
                  <a:gd name="T80" fmla="*/ 920 w 955"/>
                  <a:gd name="T81" fmla="*/ 403 h 1626"/>
                  <a:gd name="T82" fmla="*/ 936 w 955"/>
                  <a:gd name="T83" fmla="*/ 346 h 1626"/>
                  <a:gd name="T84" fmla="*/ 918 w 955"/>
                  <a:gd name="T85" fmla="*/ 193 h 1626"/>
                  <a:gd name="T86" fmla="*/ 894 w 955"/>
                  <a:gd name="T87" fmla="*/ 47 h 162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55"/>
                  <a:gd name="T133" fmla="*/ 0 h 1626"/>
                  <a:gd name="T134" fmla="*/ 955 w 955"/>
                  <a:gd name="T135" fmla="*/ 1626 h 162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55" h="1626">
                    <a:moveTo>
                      <a:pt x="882" y="0"/>
                    </a:moveTo>
                    <a:lnTo>
                      <a:pt x="852" y="7"/>
                    </a:lnTo>
                    <a:lnTo>
                      <a:pt x="819" y="15"/>
                    </a:lnTo>
                    <a:lnTo>
                      <a:pt x="785" y="24"/>
                    </a:lnTo>
                    <a:lnTo>
                      <a:pt x="749" y="34"/>
                    </a:lnTo>
                    <a:lnTo>
                      <a:pt x="674" y="59"/>
                    </a:lnTo>
                    <a:lnTo>
                      <a:pt x="600" y="86"/>
                    </a:lnTo>
                    <a:lnTo>
                      <a:pt x="523" y="115"/>
                    </a:lnTo>
                    <a:lnTo>
                      <a:pt x="450" y="146"/>
                    </a:lnTo>
                    <a:lnTo>
                      <a:pt x="382" y="177"/>
                    </a:lnTo>
                    <a:lnTo>
                      <a:pt x="318" y="206"/>
                    </a:lnTo>
                    <a:lnTo>
                      <a:pt x="323" y="224"/>
                    </a:lnTo>
                    <a:lnTo>
                      <a:pt x="323" y="241"/>
                    </a:lnTo>
                    <a:lnTo>
                      <a:pt x="320" y="255"/>
                    </a:lnTo>
                    <a:lnTo>
                      <a:pt x="315" y="268"/>
                    </a:lnTo>
                    <a:lnTo>
                      <a:pt x="307" y="281"/>
                    </a:lnTo>
                    <a:lnTo>
                      <a:pt x="297" y="291"/>
                    </a:lnTo>
                    <a:lnTo>
                      <a:pt x="286" y="301"/>
                    </a:lnTo>
                    <a:lnTo>
                      <a:pt x="275" y="309"/>
                    </a:lnTo>
                    <a:lnTo>
                      <a:pt x="262" y="314"/>
                    </a:lnTo>
                    <a:lnTo>
                      <a:pt x="247" y="319"/>
                    </a:lnTo>
                    <a:lnTo>
                      <a:pt x="234" y="320"/>
                    </a:lnTo>
                    <a:lnTo>
                      <a:pt x="219" y="320"/>
                    </a:lnTo>
                    <a:lnTo>
                      <a:pt x="206" y="319"/>
                    </a:lnTo>
                    <a:lnTo>
                      <a:pt x="193" y="314"/>
                    </a:lnTo>
                    <a:lnTo>
                      <a:pt x="184" y="307"/>
                    </a:lnTo>
                    <a:lnTo>
                      <a:pt x="174" y="299"/>
                    </a:lnTo>
                    <a:lnTo>
                      <a:pt x="149" y="315"/>
                    </a:lnTo>
                    <a:lnTo>
                      <a:pt x="125" y="332"/>
                    </a:lnTo>
                    <a:lnTo>
                      <a:pt x="102" y="348"/>
                    </a:lnTo>
                    <a:lnTo>
                      <a:pt x="80" y="364"/>
                    </a:lnTo>
                    <a:lnTo>
                      <a:pt x="58" y="380"/>
                    </a:lnTo>
                    <a:lnTo>
                      <a:pt x="37" y="395"/>
                    </a:lnTo>
                    <a:lnTo>
                      <a:pt x="18" y="411"/>
                    </a:lnTo>
                    <a:lnTo>
                      <a:pt x="0" y="427"/>
                    </a:lnTo>
                    <a:lnTo>
                      <a:pt x="14" y="488"/>
                    </a:lnTo>
                    <a:lnTo>
                      <a:pt x="26" y="548"/>
                    </a:lnTo>
                    <a:lnTo>
                      <a:pt x="37" y="608"/>
                    </a:lnTo>
                    <a:lnTo>
                      <a:pt x="47" y="666"/>
                    </a:lnTo>
                    <a:lnTo>
                      <a:pt x="57" y="725"/>
                    </a:lnTo>
                    <a:lnTo>
                      <a:pt x="65" y="783"/>
                    </a:lnTo>
                    <a:lnTo>
                      <a:pt x="73" y="840"/>
                    </a:lnTo>
                    <a:lnTo>
                      <a:pt x="83" y="897"/>
                    </a:lnTo>
                    <a:lnTo>
                      <a:pt x="94" y="900"/>
                    </a:lnTo>
                    <a:lnTo>
                      <a:pt x="104" y="904"/>
                    </a:lnTo>
                    <a:lnTo>
                      <a:pt x="115" y="907"/>
                    </a:lnTo>
                    <a:lnTo>
                      <a:pt x="123" y="912"/>
                    </a:lnTo>
                    <a:lnTo>
                      <a:pt x="132" y="918"/>
                    </a:lnTo>
                    <a:lnTo>
                      <a:pt x="140" y="923"/>
                    </a:lnTo>
                    <a:lnTo>
                      <a:pt x="146" y="930"/>
                    </a:lnTo>
                    <a:lnTo>
                      <a:pt x="153" y="936"/>
                    </a:lnTo>
                    <a:lnTo>
                      <a:pt x="162" y="952"/>
                    </a:lnTo>
                    <a:lnTo>
                      <a:pt x="171" y="969"/>
                    </a:lnTo>
                    <a:lnTo>
                      <a:pt x="174" y="985"/>
                    </a:lnTo>
                    <a:lnTo>
                      <a:pt x="175" y="1003"/>
                    </a:lnTo>
                    <a:lnTo>
                      <a:pt x="175" y="1021"/>
                    </a:lnTo>
                    <a:lnTo>
                      <a:pt x="172" y="1039"/>
                    </a:lnTo>
                    <a:lnTo>
                      <a:pt x="166" y="1056"/>
                    </a:lnTo>
                    <a:lnTo>
                      <a:pt x="156" y="1073"/>
                    </a:lnTo>
                    <a:lnTo>
                      <a:pt x="145" y="1087"/>
                    </a:lnTo>
                    <a:lnTo>
                      <a:pt x="132" y="1100"/>
                    </a:lnTo>
                    <a:lnTo>
                      <a:pt x="123" y="1105"/>
                    </a:lnTo>
                    <a:lnTo>
                      <a:pt x="115" y="1110"/>
                    </a:lnTo>
                    <a:lnTo>
                      <a:pt x="106" y="1115"/>
                    </a:lnTo>
                    <a:lnTo>
                      <a:pt x="97" y="1118"/>
                    </a:lnTo>
                    <a:lnTo>
                      <a:pt x="97" y="1154"/>
                    </a:lnTo>
                    <a:lnTo>
                      <a:pt x="99" y="1191"/>
                    </a:lnTo>
                    <a:lnTo>
                      <a:pt x="101" y="1230"/>
                    </a:lnTo>
                    <a:lnTo>
                      <a:pt x="101" y="1273"/>
                    </a:lnTo>
                    <a:lnTo>
                      <a:pt x="102" y="1315"/>
                    </a:lnTo>
                    <a:lnTo>
                      <a:pt x="104" y="1357"/>
                    </a:lnTo>
                    <a:lnTo>
                      <a:pt x="104" y="1398"/>
                    </a:lnTo>
                    <a:lnTo>
                      <a:pt x="104" y="1438"/>
                    </a:lnTo>
                    <a:lnTo>
                      <a:pt x="179" y="1455"/>
                    </a:lnTo>
                    <a:lnTo>
                      <a:pt x="257" y="1472"/>
                    </a:lnTo>
                    <a:lnTo>
                      <a:pt x="338" y="1492"/>
                    </a:lnTo>
                    <a:lnTo>
                      <a:pt x="426" y="1513"/>
                    </a:lnTo>
                    <a:lnTo>
                      <a:pt x="520" y="1536"/>
                    </a:lnTo>
                    <a:lnTo>
                      <a:pt x="626" y="1562"/>
                    </a:lnTo>
                    <a:lnTo>
                      <a:pt x="739" y="1591"/>
                    </a:lnTo>
                    <a:lnTo>
                      <a:pt x="866" y="1625"/>
                    </a:lnTo>
                    <a:lnTo>
                      <a:pt x="884" y="1546"/>
                    </a:lnTo>
                    <a:lnTo>
                      <a:pt x="899" y="1461"/>
                    </a:lnTo>
                    <a:lnTo>
                      <a:pt x="912" y="1370"/>
                    </a:lnTo>
                    <a:lnTo>
                      <a:pt x="925" y="1273"/>
                    </a:lnTo>
                    <a:lnTo>
                      <a:pt x="934" y="1173"/>
                    </a:lnTo>
                    <a:lnTo>
                      <a:pt x="943" y="1069"/>
                    </a:lnTo>
                    <a:lnTo>
                      <a:pt x="947" y="962"/>
                    </a:lnTo>
                    <a:lnTo>
                      <a:pt x="951" y="853"/>
                    </a:lnTo>
                    <a:lnTo>
                      <a:pt x="952" y="827"/>
                    </a:lnTo>
                    <a:lnTo>
                      <a:pt x="952" y="806"/>
                    </a:lnTo>
                    <a:lnTo>
                      <a:pt x="952" y="785"/>
                    </a:lnTo>
                    <a:lnTo>
                      <a:pt x="954" y="765"/>
                    </a:lnTo>
                    <a:lnTo>
                      <a:pt x="954" y="748"/>
                    </a:lnTo>
                    <a:lnTo>
                      <a:pt x="954" y="726"/>
                    </a:lnTo>
                    <a:lnTo>
                      <a:pt x="954" y="705"/>
                    </a:lnTo>
                    <a:lnTo>
                      <a:pt x="954" y="679"/>
                    </a:lnTo>
                    <a:lnTo>
                      <a:pt x="939" y="678"/>
                    </a:lnTo>
                    <a:lnTo>
                      <a:pt x="928" y="674"/>
                    </a:lnTo>
                    <a:lnTo>
                      <a:pt x="917" y="670"/>
                    </a:lnTo>
                    <a:lnTo>
                      <a:pt x="905" y="663"/>
                    </a:lnTo>
                    <a:lnTo>
                      <a:pt x="895" y="657"/>
                    </a:lnTo>
                    <a:lnTo>
                      <a:pt x="887" y="648"/>
                    </a:lnTo>
                    <a:lnTo>
                      <a:pt x="879" y="640"/>
                    </a:lnTo>
                    <a:lnTo>
                      <a:pt x="873" y="631"/>
                    </a:lnTo>
                    <a:lnTo>
                      <a:pt x="868" y="621"/>
                    </a:lnTo>
                    <a:lnTo>
                      <a:pt x="863" y="609"/>
                    </a:lnTo>
                    <a:lnTo>
                      <a:pt x="858" y="598"/>
                    </a:lnTo>
                    <a:lnTo>
                      <a:pt x="855" y="587"/>
                    </a:lnTo>
                    <a:lnTo>
                      <a:pt x="850" y="562"/>
                    </a:lnTo>
                    <a:lnTo>
                      <a:pt x="850" y="536"/>
                    </a:lnTo>
                    <a:lnTo>
                      <a:pt x="852" y="512"/>
                    </a:lnTo>
                    <a:lnTo>
                      <a:pt x="856" y="488"/>
                    </a:lnTo>
                    <a:lnTo>
                      <a:pt x="860" y="476"/>
                    </a:lnTo>
                    <a:lnTo>
                      <a:pt x="865" y="465"/>
                    </a:lnTo>
                    <a:lnTo>
                      <a:pt x="869" y="453"/>
                    </a:lnTo>
                    <a:lnTo>
                      <a:pt x="874" y="444"/>
                    </a:lnTo>
                    <a:lnTo>
                      <a:pt x="881" y="436"/>
                    </a:lnTo>
                    <a:lnTo>
                      <a:pt x="887" y="427"/>
                    </a:lnTo>
                    <a:lnTo>
                      <a:pt x="895" y="419"/>
                    </a:lnTo>
                    <a:lnTo>
                      <a:pt x="902" y="413"/>
                    </a:lnTo>
                    <a:lnTo>
                      <a:pt x="912" y="408"/>
                    </a:lnTo>
                    <a:lnTo>
                      <a:pt x="920" y="403"/>
                    </a:lnTo>
                    <a:lnTo>
                      <a:pt x="930" y="401"/>
                    </a:lnTo>
                    <a:lnTo>
                      <a:pt x="939" y="400"/>
                    </a:lnTo>
                    <a:lnTo>
                      <a:pt x="936" y="346"/>
                    </a:lnTo>
                    <a:lnTo>
                      <a:pt x="930" y="294"/>
                    </a:lnTo>
                    <a:lnTo>
                      <a:pt x="925" y="244"/>
                    </a:lnTo>
                    <a:lnTo>
                      <a:pt x="918" y="193"/>
                    </a:lnTo>
                    <a:lnTo>
                      <a:pt x="910" y="145"/>
                    </a:lnTo>
                    <a:lnTo>
                      <a:pt x="902" y="96"/>
                    </a:lnTo>
                    <a:lnTo>
                      <a:pt x="894" y="47"/>
                    </a:lnTo>
                    <a:lnTo>
                      <a:pt x="882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89"/>
              <p:cNvSpPr>
                <a:spLocks/>
              </p:cNvSpPr>
              <p:nvPr/>
            </p:nvSpPr>
            <p:spPr bwMode="auto">
              <a:xfrm>
                <a:off x="2316" y="1847"/>
                <a:ext cx="357" cy="1626"/>
              </a:xfrm>
              <a:custGeom>
                <a:avLst/>
                <a:gdLst>
                  <a:gd name="T0" fmla="*/ 83 w 357"/>
                  <a:gd name="T1" fmla="*/ 37 h 1626"/>
                  <a:gd name="T2" fmla="*/ 153 w 357"/>
                  <a:gd name="T3" fmla="*/ 98 h 1626"/>
                  <a:gd name="T4" fmla="*/ 213 w 357"/>
                  <a:gd name="T5" fmla="*/ 161 h 1626"/>
                  <a:gd name="T6" fmla="*/ 296 w 357"/>
                  <a:gd name="T7" fmla="*/ 254 h 1626"/>
                  <a:gd name="T8" fmla="*/ 354 w 357"/>
                  <a:gd name="T9" fmla="*/ 398 h 1626"/>
                  <a:gd name="T10" fmla="*/ 351 w 357"/>
                  <a:gd name="T11" fmla="*/ 556 h 1626"/>
                  <a:gd name="T12" fmla="*/ 341 w 357"/>
                  <a:gd name="T13" fmla="*/ 713 h 1626"/>
                  <a:gd name="T14" fmla="*/ 328 w 357"/>
                  <a:gd name="T15" fmla="*/ 865 h 1626"/>
                  <a:gd name="T16" fmla="*/ 309 w 357"/>
                  <a:gd name="T17" fmla="*/ 943 h 1626"/>
                  <a:gd name="T18" fmla="*/ 291 w 357"/>
                  <a:gd name="T19" fmla="*/ 959 h 1626"/>
                  <a:gd name="T20" fmla="*/ 276 w 357"/>
                  <a:gd name="T21" fmla="*/ 978 h 1626"/>
                  <a:gd name="T22" fmla="*/ 268 w 357"/>
                  <a:gd name="T23" fmla="*/ 1000 h 1626"/>
                  <a:gd name="T24" fmla="*/ 266 w 357"/>
                  <a:gd name="T25" fmla="*/ 1024 h 1626"/>
                  <a:gd name="T26" fmla="*/ 270 w 357"/>
                  <a:gd name="T27" fmla="*/ 1047 h 1626"/>
                  <a:gd name="T28" fmla="*/ 279 w 357"/>
                  <a:gd name="T29" fmla="*/ 1069 h 1626"/>
                  <a:gd name="T30" fmla="*/ 297 w 357"/>
                  <a:gd name="T31" fmla="*/ 1092 h 1626"/>
                  <a:gd name="T32" fmla="*/ 307 w 357"/>
                  <a:gd name="T33" fmla="*/ 1146 h 1626"/>
                  <a:gd name="T34" fmla="*/ 302 w 357"/>
                  <a:gd name="T35" fmla="*/ 1247 h 1626"/>
                  <a:gd name="T36" fmla="*/ 296 w 357"/>
                  <a:gd name="T37" fmla="*/ 1352 h 1626"/>
                  <a:gd name="T38" fmla="*/ 291 w 357"/>
                  <a:gd name="T39" fmla="*/ 1456 h 1626"/>
                  <a:gd name="T40" fmla="*/ 258 w 357"/>
                  <a:gd name="T41" fmla="*/ 1521 h 1626"/>
                  <a:gd name="T42" fmla="*/ 192 w 357"/>
                  <a:gd name="T43" fmla="*/ 1554 h 1626"/>
                  <a:gd name="T44" fmla="*/ 123 w 357"/>
                  <a:gd name="T45" fmla="*/ 1585 h 1626"/>
                  <a:gd name="T46" fmla="*/ 54 w 357"/>
                  <a:gd name="T47" fmla="*/ 1612 h 1626"/>
                  <a:gd name="T48" fmla="*/ 36 w 357"/>
                  <a:gd name="T49" fmla="*/ 1528 h 1626"/>
                  <a:gd name="T50" fmla="*/ 67 w 357"/>
                  <a:gd name="T51" fmla="*/ 1325 h 1626"/>
                  <a:gd name="T52" fmla="*/ 89 w 357"/>
                  <a:gd name="T53" fmla="*/ 1113 h 1626"/>
                  <a:gd name="T54" fmla="*/ 101 w 357"/>
                  <a:gd name="T55" fmla="*/ 899 h 1626"/>
                  <a:gd name="T56" fmla="*/ 104 w 357"/>
                  <a:gd name="T57" fmla="*/ 769 h 1626"/>
                  <a:gd name="T58" fmla="*/ 104 w 357"/>
                  <a:gd name="T59" fmla="*/ 743 h 1626"/>
                  <a:gd name="T60" fmla="*/ 104 w 357"/>
                  <a:gd name="T61" fmla="*/ 726 h 1626"/>
                  <a:gd name="T62" fmla="*/ 104 w 357"/>
                  <a:gd name="T63" fmla="*/ 700 h 1626"/>
                  <a:gd name="T64" fmla="*/ 91 w 357"/>
                  <a:gd name="T65" fmla="*/ 678 h 1626"/>
                  <a:gd name="T66" fmla="*/ 68 w 357"/>
                  <a:gd name="T67" fmla="*/ 671 h 1626"/>
                  <a:gd name="T68" fmla="*/ 49 w 357"/>
                  <a:gd name="T69" fmla="*/ 660 h 1626"/>
                  <a:gd name="T70" fmla="*/ 32 w 357"/>
                  <a:gd name="T71" fmla="*/ 644 h 1626"/>
                  <a:gd name="T72" fmla="*/ 19 w 357"/>
                  <a:gd name="T73" fmla="*/ 626 h 1626"/>
                  <a:gd name="T74" fmla="*/ 10 w 357"/>
                  <a:gd name="T75" fmla="*/ 603 h 1626"/>
                  <a:gd name="T76" fmla="*/ 2 w 357"/>
                  <a:gd name="T77" fmla="*/ 567 h 1626"/>
                  <a:gd name="T78" fmla="*/ 2 w 357"/>
                  <a:gd name="T79" fmla="*/ 517 h 1626"/>
                  <a:gd name="T80" fmla="*/ 8 w 357"/>
                  <a:gd name="T81" fmla="*/ 481 h 1626"/>
                  <a:gd name="T82" fmla="*/ 18 w 357"/>
                  <a:gd name="T83" fmla="*/ 458 h 1626"/>
                  <a:gd name="T84" fmla="*/ 29 w 357"/>
                  <a:gd name="T85" fmla="*/ 439 h 1626"/>
                  <a:gd name="T86" fmla="*/ 44 w 357"/>
                  <a:gd name="T87" fmla="*/ 423 h 1626"/>
                  <a:gd name="T88" fmla="*/ 60 w 357"/>
                  <a:gd name="T89" fmla="*/ 410 h 1626"/>
                  <a:gd name="T90" fmla="*/ 80 w 357"/>
                  <a:gd name="T91" fmla="*/ 401 h 1626"/>
                  <a:gd name="T92" fmla="*/ 86 w 357"/>
                  <a:gd name="T93" fmla="*/ 349 h 1626"/>
                  <a:gd name="T94" fmla="*/ 75 w 357"/>
                  <a:gd name="T95" fmla="*/ 244 h 1626"/>
                  <a:gd name="T96" fmla="*/ 58 w 357"/>
                  <a:gd name="T97" fmla="*/ 141 h 1626"/>
                  <a:gd name="T98" fmla="*/ 42 w 357"/>
                  <a:gd name="T99" fmla="*/ 44 h 162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7"/>
                  <a:gd name="T151" fmla="*/ 0 h 1626"/>
                  <a:gd name="T152" fmla="*/ 357 w 357"/>
                  <a:gd name="T153" fmla="*/ 1626 h 162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7" h="1626">
                    <a:moveTo>
                      <a:pt x="32" y="0"/>
                    </a:moveTo>
                    <a:lnTo>
                      <a:pt x="83" y="37"/>
                    </a:lnTo>
                    <a:lnTo>
                      <a:pt x="120" y="68"/>
                    </a:lnTo>
                    <a:lnTo>
                      <a:pt x="153" y="98"/>
                    </a:lnTo>
                    <a:lnTo>
                      <a:pt x="182" y="127"/>
                    </a:lnTo>
                    <a:lnTo>
                      <a:pt x="213" y="161"/>
                    </a:lnTo>
                    <a:lnTo>
                      <a:pt x="250" y="202"/>
                    </a:lnTo>
                    <a:lnTo>
                      <a:pt x="296" y="254"/>
                    </a:lnTo>
                    <a:lnTo>
                      <a:pt x="356" y="320"/>
                    </a:lnTo>
                    <a:lnTo>
                      <a:pt x="354" y="398"/>
                    </a:lnTo>
                    <a:lnTo>
                      <a:pt x="353" y="476"/>
                    </a:lnTo>
                    <a:lnTo>
                      <a:pt x="351" y="556"/>
                    </a:lnTo>
                    <a:lnTo>
                      <a:pt x="346" y="635"/>
                    </a:lnTo>
                    <a:lnTo>
                      <a:pt x="341" y="713"/>
                    </a:lnTo>
                    <a:lnTo>
                      <a:pt x="335" y="791"/>
                    </a:lnTo>
                    <a:lnTo>
                      <a:pt x="328" y="865"/>
                    </a:lnTo>
                    <a:lnTo>
                      <a:pt x="320" y="936"/>
                    </a:lnTo>
                    <a:lnTo>
                      <a:pt x="309" y="943"/>
                    </a:lnTo>
                    <a:lnTo>
                      <a:pt x="299" y="949"/>
                    </a:lnTo>
                    <a:lnTo>
                      <a:pt x="291" y="959"/>
                    </a:lnTo>
                    <a:lnTo>
                      <a:pt x="283" y="967"/>
                    </a:lnTo>
                    <a:lnTo>
                      <a:pt x="276" y="978"/>
                    </a:lnTo>
                    <a:lnTo>
                      <a:pt x="271" y="988"/>
                    </a:lnTo>
                    <a:lnTo>
                      <a:pt x="268" y="1000"/>
                    </a:lnTo>
                    <a:lnTo>
                      <a:pt x="266" y="1011"/>
                    </a:lnTo>
                    <a:lnTo>
                      <a:pt x="266" y="1024"/>
                    </a:lnTo>
                    <a:lnTo>
                      <a:pt x="266" y="1035"/>
                    </a:lnTo>
                    <a:lnTo>
                      <a:pt x="270" y="1047"/>
                    </a:lnTo>
                    <a:lnTo>
                      <a:pt x="275" y="1058"/>
                    </a:lnTo>
                    <a:lnTo>
                      <a:pt x="279" y="1069"/>
                    </a:lnTo>
                    <a:lnTo>
                      <a:pt x="288" y="1081"/>
                    </a:lnTo>
                    <a:lnTo>
                      <a:pt x="297" y="1092"/>
                    </a:lnTo>
                    <a:lnTo>
                      <a:pt x="307" y="1100"/>
                    </a:lnTo>
                    <a:lnTo>
                      <a:pt x="307" y="1146"/>
                    </a:lnTo>
                    <a:lnTo>
                      <a:pt x="305" y="1195"/>
                    </a:lnTo>
                    <a:lnTo>
                      <a:pt x="302" y="1247"/>
                    </a:lnTo>
                    <a:lnTo>
                      <a:pt x="299" y="1300"/>
                    </a:lnTo>
                    <a:lnTo>
                      <a:pt x="296" y="1352"/>
                    </a:lnTo>
                    <a:lnTo>
                      <a:pt x="292" y="1406"/>
                    </a:lnTo>
                    <a:lnTo>
                      <a:pt x="291" y="1456"/>
                    </a:lnTo>
                    <a:lnTo>
                      <a:pt x="289" y="1503"/>
                    </a:lnTo>
                    <a:lnTo>
                      <a:pt x="258" y="1521"/>
                    </a:lnTo>
                    <a:lnTo>
                      <a:pt x="226" y="1537"/>
                    </a:lnTo>
                    <a:lnTo>
                      <a:pt x="192" y="1554"/>
                    </a:lnTo>
                    <a:lnTo>
                      <a:pt x="158" y="1570"/>
                    </a:lnTo>
                    <a:lnTo>
                      <a:pt x="123" y="1585"/>
                    </a:lnTo>
                    <a:lnTo>
                      <a:pt x="89" y="1599"/>
                    </a:lnTo>
                    <a:lnTo>
                      <a:pt x="54" y="1612"/>
                    </a:lnTo>
                    <a:lnTo>
                      <a:pt x="16" y="1625"/>
                    </a:lnTo>
                    <a:lnTo>
                      <a:pt x="36" y="1528"/>
                    </a:lnTo>
                    <a:lnTo>
                      <a:pt x="54" y="1427"/>
                    </a:lnTo>
                    <a:lnTo>
                      <a:pt x="67" y="1325"/>
                    </a:lnTo>
                    <a:lnTo>
                      <a:pt x="80" y="1219"/>
                    </a:lnTo>
                    <a:lnTo>
                      <a:pt x="89" y="1113"/>
                    </a:lnTo>
                    <a:lnTo>
                      <a:pt x="96" y="1006"/>
                    </a:lnTo>
                    <a:lnTo>
                      <a:pt x="101" y="899"/>
                    </a:lnTo>
                    <a:lnTo>
                      <a:pt x="102" y="791"/>
                    </a:lnTo>
                    <a:lnTo>
                      <a:pt x="104" y="769"/>
                    </a:lnTo>
                    <a:lnTo>
                      <a:pt x="104" y="754"/>
                    </a:lnTo>
                    <a:lnTo>
                      <a:pt x="104" y="743"/>
                    </a:lnTo>
                    <a:lnTo>
                      <a:pt x="104" y="735"/>
                    </a:lnTo>
                    <a:lnTo>
                      <a:pt x="104" y="726"/>
                    </a:lnTo>
                    <a:lnTo>
                      <a:pt x="104" y="715"/>
                    </a:lnTo>
                    <a:lnTo>
                      <a:pt x="104" y="700"/>
                    </a:lnTo>
                    <a:lnTo>
                      <a:pt x="104" y="679"/>
                    </a:lnTo>
                    <a:lnTo>
                      <a:pt x="91" y="678"/>
                    </a:lnTo>
                    <a:lnTo>
                      <a:pt x="80" y="674"/>
                    </a:lnTo>
                    <a:lnTo>
                      <a:pt x="68" y="671"/>
                    </a:lnTo>
                    <a:lnTo>
                      <a:pt x="58" y="666"/>
                    </a:lnTo>
                    <a:lnTo>
                      <a:pt x="49" y="660"/>
                    </a:lnTo>
                    <a:lnTo>
                      <a:pt x="41" y="652"/>
                    </a:lnTo>
                    <a:lnTo>
                      <a:pt x="32" y="644"/>
                    </a:lnTo>
                    <a:lnTo>
                      <a:pt x="26" y="635"/>
                    </a:lnTo>
                    <a:lnTo>
                      <a:pt x="19" y="626"/>
                    </a:lnTo>
                    <a:lnTo>
                      <a:pt x="15" y="614"/>
                    </a:lnTo>
                    <a:lnTo>
                      <a:pt x="10" y="603"/>
                    </a:lnTo>
                    <a:lnTo>
                      <a:pt x="6" y="592"/>
                    </a:lnTo>
                    <a:lnTo>
                      <a:pt x="2" y="567"/>
                    </a:lnTo>
                    <a:lnTo>
                      <a:pt x="0" y="543"/>
                    </a:lnTo>
                    <a:lnTo>
                      <a:pt x="2" y="517"/>
                    </a:lnTo>
                    <a:lnTo>
                      <a:pt x="5" y="492"/>
                    </a:lnTo>
                    <a:lnTo>
                      <a:pt x="8" y="481"/>
                    </a:lnTo>
                    <a:lnTo>
                      <a:pt x="13" y="470"/>
                    </a:lnTo>
                    <a:lnTo>
                      <a:pt x="18" y="458"/>
                    </a:lnTo>
                    <a:lnTo>
                      <a:pt x="23" y="449"/>
                    </a:lnTo>
                    <a:lnTo>
                      <a:pt x="29" y="439"/>
                    </a:lnTo>
                    <a:lnTo>
                      <a:pt x="36" y="429"/>
                    </a:lnTo>
                    <a:lnTo>
                      <a:pt x="44" y="423"/>
                    </a:lnTo>
                    <a:lnTo>
                      <a:pt x="52" y="414"/>
                    </a:lnTo>
                    <a:lnTo>
                      <a:pt x="60" y="410"/>
                    </a:lnTo>
                    <a:lnTo>
                      <a:pt x="70" y="405"/>
                    </a:lnTo>
                    <a:lnTo>
                      <a:pt x="80" y="401"/>
                    </a:lnTo>
                    <a:lnTo>
                      <a:pt x="91" y="400"/>
                    </a:lnTo>
                    <a:lnTo>
                      <a:pt x="86" y="349"/>
                    </a:lnTo>
                    <a:lnTo>
                      <a:pt x="80" y="297"/>
                    </a:lnTo>
                    <a:lnTo>
                      <a:pt x="75" y="244"/>
                    </a:lnTo>
                    <a:lnTo>
                      <a:pt x="67" y="192"/>
                    </a:lnTo>
                    <a:lnTo>
                      <a:pt x="58" y="141"/>
                    </a:lnTo>
                    <a:lnTo>
                      <a:pt x="50" y="91"/>
                    </a:lnTo>
                    <a:lnTo>
                      <a:pt x="42" y="44"/>
                    </a:lnTo>
                    <a:lnTo>
                      <a:pt x="32" y="0"/>
                    </a:lnTo>
                  </a:path>
                </a:pathLst>
              </a:custGeom>
              <a:solidFill>
                <a:srgbClr val="CC9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90"/>
              <p:cNvSpPr>
                <a:spLocks/>
              </p:cNvSpPr>
              <p:nvPr/>
            </p:nvSpPr>
            <p:spPr bwMode="auto">
              <a:xfrm>
                <a:off x="2316" y="1847"/>
                <a:ext cx="357" cy="1626"/>
              </a:xfrm>
              <a:custGeom>
                <a:avLst/>
                <a:gdLst>
                  <a:gd name="T0" fmla="*/ 83 w 357"/>
                  <a:gd name="T1" fmla="*/ 37 h 1626"/>
                  <a:gd name="T2" fmla="*/ 153 w 357"/>
                  <a:gd name="T3" fmla="*/ 98 h 1626"/>
                  <a:gd name="T4" fmla="*/ 213 w 357"/>
                  <a:gd name="T5" fmla="*/ 161 h 1626"/>
                  <a:gd name="T6" fmla="*/ 296 w 357"/>
                  <a:gd name="T7" fmla="*/ 254 h 1626"/>
                  <a:gd name="T8" fmla="*/ 354 w 357"/>
                  <a:gd name="T9" fmla="*/ 398 h 1626"/>
                  <a:gd name="T10" fmla="*/ 351 w 357"/>
                  <a:gd name="T11" fmla="*/ 556 h 1626"/>
                  <a:gd name="T12" fmla="*/ 341 w 357"/>
                  <a:gd name="T13" fmla="*/ 713 h 1626"/>
                  <a:gd name="T14" fmla="*/ 328 w 357"/>
                  <a:gd name="T15" fmla="*/ 865 h 1626"/>
                  <a:gd name="T16" fmla="*/ 309 w 357"/>
                  <a:gd name="T17" fmla="*/ 943 h 1626"/>
                  <a:gd name="T18" fmla="*/ 291 w 357"/>
                  <a:gd name="T19" fmla="*/ 959 h 1626"/>
                  <a:gd name="T20" fmla="*/ 276 w 357"/>
                  <a:gd name="T21" fmla="*/ 978 h 1626"/>
                  <a:gd name="T22" fmla="*/ 268 w 357"/>
                  <a:gd name="T23" fmla="*/ 1000 h 1626"/>
                  <a:gd name="T24" fmla="*/ 266 w 357"/>
                  <a:gd name="T25" fmla="*/ 1024 h 1626"/>
                  <a:gd name="T26" fmla="*/ 270 w 357"/>
                  <a:gd name="T27" fmla="*/ 1047 h 1626"/>
                  <a:gd name="T28" fmla="*/ 279 w 357"/>
                  <a:gd name="T29" fmla="*/ 1069 h 1626"/>
                  <a:gd name="T30" fmla="*/ 297 w 357"/>
                  <a:gd name="T31" fmla="*/ 1092 h 1626"/>
                  <a:gd name="T32" fmla="*/ 307 w 357"/>
                  <a:gd name="T33" fmla="*/ 1146 h 1626"/>
                  <a:gd name="T34" fmla="*/ 302 w 357"/>
                  <a:gd name="T35" fmla="*/ 1247 h 1626"/>
                  <a:gd name="T36" fmla="*/ 296 w 357"/>
                  <a:gd name="T37" fmla="*/ 1352 h 1626"/>
                  <a:gd name="T38" fmla="*/ 291 w 357"/>
                  <a:gd name="T39" fmla="*/ 1456 h 1626"/>
                  <a:gd name="T40" fmla="*/ 258 w 357"/>
                  <a:gd name="T41" fmla="*/ 1521 h 1626"/>
                  <a:gd name="T42" fmla="*/ 192 w 357"/>
                  <a:gd name="T43" fmla="*/ 1554 h 1626"/>
                  <a:gd name="T44" fmla="*/ 123 w 357"/>
                  <a:gd name="T45" fmla="*/ 1585 h 1626"/>
                  <a:gd name="T46" fmla="*/ 54 w 357"/>
                  <a:gd name="T47" fmla="*/ 1612 h 1626"/>
                  <a:gd name="T48" fmla="*/ 36 w 357"/>
                  <a:gd name="T49" fmla="*/ 1528 h 1626"/>
                  <a:gd name="T50" fmla="*/ 67 w 357"/>
                  <a:gd name="T51" fmla="*/ 1325 h 1626"/>
                  <a:gd name="T52" fmla="*/ 89 w 357"/>
                  <a:gd name="T53" fmla="*/ 1113 h 1626"/>
                  <a:gd name="T54" fmla="*/ 101 w 357"/>
                  <a:gd name="T55" fmla="*/ 899 h 1626"/>
                  <a:gd name="T56" fmla="*/ 104 w 357"/>
                  <a:gd name="T57" fmla="*/ 769 h 1626"/>
                  <a:gd name="T58" fmla="*/ 104 w 357"/>
                  <a:gd name="T59" fmla="*/ 743 h 1626"/>
                  <a:gd name="T60" fmla="*/ 104 w 357"/>
                  <a:gd name="T61" fmla="*/ 726 h 1626"/>
                  <a:gd name="T62" fmla="*/ 104 w 357"/>
                  <a:gd name="T63" fmla="*/ 700 h 1626"/>
                  <a:gd name="T64" fmla="*/ 91 w 357"/>
                  <a:gd name="T65" fmla="*/ 678 h 1626"/>
                  <a:gd name="T66" fmla="*/ 68 w 357"/>
                  <a:gd name="T67" fmla="*/ 671 h 1626"/>
                  <a:gd name="T68" fmla="*/ 49 w 357"/>
                  <a:gd name="T69" fmla="*/ 660 h 1626"/>
                  <a:gd name="T70" fmla="*/ 32 w 357"/>
                  <a:gd name="T71" fmla="*/ 644 h 1626"/>
                  <a:gd name="T72" fmla="*/ 19 w 357"/>
                  <a:gd name="T73" fmla="*/ 626 h 1626"/>
                  <a:gd name="T74" fmla="*/ 10 w 357"/>
                  <a:gd name="T75" fmla="*/ 603 h 1626"/>
                  <a:gd name="T76" fmla="*/ 2 w 357"/>
                  <a:gd name="T77" fmla="*/ 567 h 1626"/>
                  <a:gd name="T78" fmla="*/ 2 w 357"/>
                  <a:gd name="T79" fmla="*/ 517 h 1626"/>
                  <a:gd name="T80" fmla="*/ 8 w 357"/>
                  <a:gd name="T81" fmla="*/ 481 h 1626"/>
                  <a:gd name="T82" fmla="*/ 18 w 357"/>
                  <a:gd name="T83" fmla="*/ 458 h 1626"/>
                  <a:gd name="T84" fmla="*/ 29 w 357"/>
                  <a:gd name="T85" fmla="*/ 439 h 1626"/>
                  <a:gd name="T86" fmla="*/ 44 w 357"/>
                  <a:gd name="T87" fmla="*/ 423 h 1626"/>
                  <a:gd name="T88" fmla="*/ 60 w 357"/>
                  <a:gd name="T89" fmla="*/ 410 h 1626"/>
                  <a:gd name="T90" fmla="*/ 80 w 357"/>
                  <a:gd name="T91" fmla="*/ 401 h 1626"/>
                  <a:gd name="T92" fmla="*/ 86 w 357"/>
                  <a:gd name="T93" fmla="*/ 349 h 1626"/>
                  <a:gd name="T94" fmla="*/ 75 w 357"/>
                  <a:gd name="T95" fmla="*/ 244 h 1626"/>
                  <a:gd name="T96" fmla="*/ 58 w 357"/>
                  <a:gd name="T97" fmla="*/ 141 h 1626"/>
                  <a:gd name="T98" fmla="*/ 42 w 357"/>
                  <a:gd name="T99" fmla="*/ 44 h 162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7"/>
                  <a:gd name="T151" fmla="*/ 0 h 1626"/>
                  <a:gd name="T152" fmla="*/ 357 w 357"/>
                  <a:gd name="T153" fmla="*/ 1626 h 162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7" h="1626">
                    <a:moveTo>
                      <a:pt x="32" y="0"/>
                    </a:moveTo>
                    <a:lnTo>
                      <a:pt x="83" y="37"/>
                    </a:lnTo>
                    <a:lnTo>
                      <a:pt x="120" y="68"/>
                    </a:lnTo>
                    <a:lnTo>
                      <a:pt x="153" y="98"/>
                    </a:lnTo>
                    <a:lnTo>
                      <a:pt x="182" y="127"/>
                    </a:lnTo>
                    <a:lnTo>
                      <a:pt x="213" y="161"/>
                    </a:lnTo>
                    <a:lnTo>
                      <a:pt x="250" y="202"/>
                    </a:lnTo>
                    <a:lnTo>
                      <a:pt x="296" y="254"/>
                    </a:lnTo>
                    <a:lnTo>
                      <a:pt x="356" y="320"/>
                    </a:lnTo>
                    <a:lnTo>
                      <a:pt x="354" y="398"/>
                    </a:lnTo>
                    <a:lnTo>
                      <a:pt x="353" y="476"/>
                    </a:lnTo>
                    <a:lnTo>
                      <a:pt x="351" y="556"/>
                    </a:lnTo>
                    <a:lnTo>
                      <a:pt x="346" y="635"/>
                    </a:lnTo>
                    <a:lnTo>
                      <a:pt x="341" y="713"/>
                    </a:lnTo>
                    <a:lnTo>
                      <a:pt x="335" y="791"/>
                    </a:lnTo>
                    <a:lnTo>
                      <a:pt x="328" y="865"/>
                    </a:lnTo>
                    <a:lnTo>
                      <a:pt x="320" y="936"/>
                    </a:lnTo>
                    <a:lnTo>
                      <a:pt x="309" y="943"/>
                    </a:lnTo>
                    <a:lnTo>
                      <a:pt x="299" y="949"/>
                    </a:lnTo>
                    <a:lnTo>
                      <a:pt x="291" y="959"/>
                    </a:lnTo>
                    <a:lnTo>
                      <a:pt x="283" y="967"/>
                    </a:lnTo>
                    <a:lnTo>
                      <a:pt x="276" y="978"/>
                    </a:lnTo>
                    <a:lnTo>
                      <a:pt x="271" y="988"/>
                    </a:lnTo>
                    <a:lnTo>
                      <a:pt x="268" y="1000"/>
                    </a:lnTo>
                    <a:lnTo>
                      <a:pt x="266" y="1011"/>
                    </a:lnTo>
                    <a:lnTo>
                      <a:pt x="266" y="1024"/>
                    </a:lnTo>
                    <a:lnTo>
                      <a:pt x="266" y="1035"/>
                    </a:lnTo>
                    <a:lnTo>
                      <a:pt x="270" y="1047"/>
                    </a:lnTo>
                    <a:lnTo>
                      <a:pt x="275" y="1058"/>
                    </a:lnTo>
                    <a:lnTo>
                      <a:pt x="279" y="1069"/>
                    </a:lnTo>
                    <a:lnTo>
                      <a:pt x="288" y="1081"/>
                    </a:lnTo>
                    <a:lnTo>
                      <a:pt x="297" y="1092"/>
                    </a:lnTo>
                    <a:lnTo>
                      <a:pt x="307" y="1100"/>
                    </a:lnTo>
                    <a:lnTo>
                      <a:pt x="307" y="1146"/>
                    </a:lnTo>
                    <a:lnTo>
                      <a:pt x="305" y="1195"/>
                    </a:lnTo>
                    <a:lnTo>
                      <a:pt x="302" y="1247"/>
                    </a:lnTo>
                    <a:lnTo>
                      <a:pt x="299" y="1300"/>
                    </a:lnTo>
                    <a:lnTo>
                      <a:pt x="296" y="1352"/>
                    </a:lnTo>
                    <a:lnTo>
                      <a:pt x="292" y="1406"/>
                    </a:lnTo>
                    <a:lnTo>
                      <a:pt x="291" y="1456"/>
                    </a:lnTo>
                    <a:lnTo>
                      <a:pt x="289" y="1503"/>
                    </a:lnTo>
                    <a:lnTo>
                      <a:pt x="258" y="1521"/>
                    </a:lnTo>
                    <a:lnTo>
                      <a:pt x="226" y="1537"/>
                    </a:lnTo>
                    <a:lnTo>
                      <a:pt x="192" y="1554"/>
                    </a:lnTo>
                    <a:lnTo>
                      <a:pt x="158" y="1570"/>
                    </a:lnTo>
                    <a:lnTo>
                      <a:pt x="123" y="1585"/>
                    </a:lnTo>
                    <a:lnTo>
                      <a:pt x="89" y="1599"/>
                    </a:lnTo>
                    <a:lnTo>
                      <a:pt x="54" y="1612"/>
                    </a:lnTo>
                    <a:lnTo>
                      <a:pt x="16" y="1625"/>
                    </a:lnTo>
                    <a:lnTo>
                      <a:pt x="36" y="1528"/>
                    </a:lnTo>
                    <a:lnTo>
                      <a:pt x="54" y="1427"/>
                    </a:lnTo>
                    <a:lnTo>
                      <a:pt x="67" y="1325"/>
                    </a:lnTo>
                    <a:lnTo>
                      <a:pt x="80" y="1219"/>
                    </a:lnTo>
                    <a:lnTo>
                      <a:pt x="89" y="1113"/>
                    </a:lnTo>
                    <a:lnTo>
                      <a:pt x="96" y="1006"/>
                    </a:lnTo>
                    <a:lnTo>
                      <a:pt x="101" y="899"/>
                    </a:lnTo>
                    <a:lnTo>
                      <a:pt x="102" y="791"/>
                    </a:lnTo>
                    <a:lnTo>
                      <a:pt x="104" y="769"/>
                    </a:lnTo>
                    <a:lnTo>
                      <a:pt x="104" y="754"/>
                    </a:lnTo>
                    <a:lnTo>
                      <a:pt x="104" y="743"/>
                    </a:lnTo>
                    <a:lnTo>
                      <a:pt x="104" y="735"/>
                    </a:lnTo>
                    <a:lnTo>
                      <a:pt x="104" y="726"/>
                    </a:lnTo>
                    <a:lnTo>
                      <a:pt x="104" y="715"/>
                    </a:lnTo>
                    <a:lnTo>
                      <a:pt x="104" y="700"/>
                    </a:lnTo>
                    <a:lnTo>
                      <a:pt x="104" y="679"/>
                    </a:lnTo>
                    <a:lnTo>
                      <a:pt x="91" y="678"/>
                    </a:lnTo>
                    <a:lnTo>
                      <a:pt x="80" y="674"/>
                    </a:lnTo>
                    <a:lnTo>
                      <a:pt x="68" y="671"/>
                    </a:lnTo>
                    <a:lnTo>
                      <a:pt x="58" y="666"/>
                    </a:lnTo>
                    <a:lnTo>
                      <a:pt x="49" y="660"/>
                    </a:lnTo>
                    <a:lnTo>
                      <a:pt x="41" y="652"/>
                    </a:lnTo>
                    <a:lnTo>
                      <a:pt x="32" y="644"/>
                    </a:lnTo>
                    <a:lnTo>
                      <a:pt x="26" y="635"/>
                    </a:lnTo>
                    <a:lnTo>
                      <a:pt x="19" y="626"/>
                    </a:lnTo>
                    <a:lnTo>
                      <a:pt x="15" y="614"/>
                    </a:lnTo>
                    <a:lnTo>
                      <a:pt x="10" y="603"/>
                    </a:lnTo>
                    <a:lnTo>
                      <a:pt x="6" y="592"/>
                    </a:lnTo>
                    <a:lnTo>
                      <a:pt x="2" y="567"/>
                    </a:lnTo>
                    <a:lnTo>
                      <a:pt x="0" y="543"/>
                    </a:lnTo>
                    <a:lnTo>
                      <a:pt x="2" y="517"/>
                    </a:lnTo>
                    <a:lnTo>
                      <a:pt x="5" y="492"/>
                    </a:lnTo>
                    <a:lnTo>
                      <a:pt x="8" y="481"/>
                    </a:lnTo>
                    <a:lnTo>
                      <a:pt x="13" y="470"/>
                    </a:lnTo>
                    <a:lnTo>
                      <a:pt x="18" y="458"/>
                    </a:lnTo>
                    <a:lnTo>
                      <a:pt x="23" y="449"/>
                    </a:lnTo>
                    <a:lnTo>
                      <a:pt x="29" y="439"/>
                    </a:lnTo>
                    <a:lnTo>
                      <a:pt x="36" y="429"/>
                    </a:lnTo>
                    <a:lnTo>
                      <a:pt x="44" y="423"/>
                    </a:lnTo>
                    <a:lnTo>
                      <a:pt x="52" y="414"/>
                    </a:lnTo>
                    <a:lnTo>
                      <a:pt x="60" y="410"/>
                    </a:lnTo>
                    <a:lnTo>
                      <a:pt x="70" y="405"/>
                    </a:lnTo>
                    <a:lnTo>
                      <a:pt x="80" y="401"/>
                    </a:lnTo>
                    <a:lnTo>
                      <a:pt x="91" y="400"/>
                    </a:lnTo>
                    <a:lnTo>
                      <a:pt x="86" y="349"/>
                    </a:lnTo>
                    <a:lnTo>
                      <a:pt x="80" y="297"/>
                    </a:lnTo>
                    <a:lnTo>
                      <a:pt x="75" y="244"/>
                    </a:lnTo>
                    <a:lnTo>
                      <a:pt x="67" y="192"/>
                    </a:lnTo>
                    <a:lnTo>
                      <a:pt x="58" y="141"/>
                    </a:lnTo>
                    <a:lnTo>
                      <a:pt x="50" y="91"/>
                    </a:lnTo>
                    <a:lnTo>
                      <a:pt x="42" y="44"/>
                    </a:lnTo>
                    <a:lnTo>
                      <a:pt x="32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91"/>
              <p:cNvSpPr>
                <a:spLocks/>
              </p:cNvSpPr>
              <p:nvPr/>
            </p:nvSpPr>
            <p:spPr bwMode="auto">
              <a:xfrm>
                <a:off x="1708" y="2117"/>
                <a:ext cx="489" cy="1086"/>
              </a:xfrm>
              <a:custGeom>
                <a:avLst/>
                <a:gdLst>
                  <a:gd name="T0" fmla="*/ 372 w 489"/>
                  <a:gd name="T1" fmla="*/ 582 h 1086"/>
                  <a:gd name="T2" fmla="*/ 343 w 489"/>
                  <a:gd name="T3" fmla="*/ 604 h 1086"/>
                  <a:gd name="T4" fmla="*/ 322 w 489"/>
                  <a:gd name="T5" fmla="*/ 640 h 1086"/>
                  <a:gd name="T6" fmla="*/ 310 w 489"/>
                  <a:gd name="T7" fmla="*/ 687 h 1086"/>
                  <a:gd name="T8" fmla="*/ 314 w 489"/>
                  <a:gd name="T9" fmla="*/ 736 h 1086"/>
                  <a:gd name="T10" fmla="*/ 330 w 489"/>
                  <a:gd name="T11" fmla="*/ 777 h 1086"/>
                  <a:gd name="T12" fmla="*/ 356 w 489"/>
                  <a:gd name="T13" fmla="*/ 808 h 1086"/>
                  <a:gd name="T14" fmla="*/ 390 w 489"/>
                  <a:gd name="T15" fmla="*/ 821 h 1086"/>
                  <a:gd name="T16" fmla="*/ 424 w 489"/>
                  <a:gd name="T17" fmla="*/ 816 h 1086"/>
                  <a:gd name="T18" fmla="*/ 455 w 489"/>
                  <a:gd name="T19" fmla="*/ 795 h 1086"/>
                  <a:gd name="T20" fmla="*/ 476 w 489"/>
                  <a:gd name="T21" fmla="*/ 757 h 1086"/>
                  <a:gd name="T22" fmla="*/ 486 w 489"/>
                  <a:gd name="T23" fmla="*/ 712 h 1086"/>
                  <a:gd name="T24" fmla="*/ 483 w 489"/>
                  <a:gd name="T25" fmla="*/ 663 h 1086"/>
                  <a:gd name="T26" fmla="*/ 466 w 489"/>
                  <a:gd name="T27" fmla="*/ 621 h 1086"/>
                  <a:gd name="T28" fmla="*/ 440 w 489"/>
                  <a:gd name="T29" fmla="*/ 591 h 1086"/>
                  <a:gd name="T30" fmla="*/ 408 w 489"/>
                  <a:gd name="T31" fmla="*/ 577 h 1086"/>
                  <a:gd name="T32" fmla="*/ 70 w 489"/>
                  <a:gd name="T33" fmla="*/ 858 h 1086"/>
                  <a:gd name="T34" fmla="*/ 41 w 489"/>
                  <a:gd name="T35" fmla="*/ 876 h 1086"/>
                  <a:gd name="T36" fmla="*/ 18 w 489"/>
                  <a:gd name="T37" fmla="*/ 907 h 1086"/>
                  <a:gd name="T38" fmla="*/ 5 w 489"/>
                  <a:gd name="T39" fmla="*/ 947 h 1086"/>
                  <a:gd name="T40" fmla="*/ 5 w 489"/>
                  <a:gd name="T41" fmla="*/ 993 h 1086"/>
                  <a:gd name="T42" fmla="*/ 18 w 489"/>
                  <a:gd name="T43" fmla="*/ 1035 h 1086"/>
                  <a:gd name="T44" fmla="*/ 41 w 489"/>
                  <a:gd name="T45" fmla="*/ 1066 h 1086"/>
                  <a:gd name="T46" fmla="*/ 70 w 489"/>
                  <a:gd name="T47" fmla="*/ 1082 h 1086"/>
                  <a:gd name="T48" fmla="*/ 102 w 489"/>
                  <a:gd name="T49" fmla="*/ 1082 h 1086"/>
                  <a:gd name="T50" fmla="*/ 132 w 489"/>
                  <a:gd name="T51" fmla="*/ 1066 h 1086"/>
                  <a:gd name="T52" fmla="*/ 154 w 489"/>
                  <a:gd name="T53" fmla="*/ 1035 h 1086"/>
                  <a:gd name="T54" fmla="*/ 167 w 489"/>
                  <a:gd name="T55" fmla="*/ 993 h 1086"/>
                  <a:gd name="T56" fmla="*/ 167 w 489"/>
                  <a:gd name="T57" fmla="*/ 947 h 1086"/>
                  <a:gd name="T58" fmla="*/ 154 w 489"/>
                  <a:gd name="T59" fmla="*/ 907 h 1086"/>
                  <a:gd name="T60" fmla="*/ 132 w 489"/>
                  <a:gd name="T61" fmla="*/ 876 h 1086"/>
                  <a:gd name="T62" fmla="*/ 102 w 489"/>
                  <a:gd name="T63" fmla="*/ 858 h 1086"/>
                  <a:gd name="T64" fmla="*/ 60 w 489"/>
                  <a:gd name="T65" fmla="*/ 325 h 1086"/>
                  <a:gd name="T66" fmla="*/ 29 w 489"/>
                  <a:gd name="T67" fmla="*/ 341 h 1086"/>
                  <a:gd name="T68" fmla="*/ 2 w 489"/>
                  <a:gd name="T69" fmla="*/ 401 h 1086"/>
                  <a:gd name="T70" fmla="*/ 11 w 489"/>
                  <a:gd name="T71" fmla="*/ 473 h 1086"/>
                  <a:gd name="T72" fmla="*/ 47 w 489"/>
                  <a:gd name="T73" fmla="*/ 510 h 1086"/>
                  <a:gd name="T74" fmla="*/ 75 w 489"/>
                  <a:gd name="T75" fmla="*/ 513 h 1086"/>
                  <a:gd name="T76" fmla="*/ 106 w 489"/>
                  <a:gd name="T77" fmla="*/ 499 h 1086"/>
                  <a:gd name="T78" fmla="*/ 135 w 489"/>
                  <a:gd name="T79" fmla="*/ 439 h 1086"/>
                  <a:gd name="T80" fmla="*/ 124 w 489"/>
                  <a:gd name="T81" fmla="*/ 367 h 1086"/>
                  <a:gd name="T82" fmla="*/ 88 w 489"/>
                  <a:gd name="T83" fmla="*/ 330 h 1086"/>
                  <a:gd name="T84" fmla="*/ 356 w 489"/>
                  <a:gd name="T85" fmla="*/ 0 h 1086"/>
                  <a:gd name="T86" fmla="*/ 317 w 489"/>
                  <a:gd name="T87" fmla="*/ 10 h 1086"/>
                  <a:gd name="T88" fmla="*/ 286 w 489"/>
                  <a:gd name="T89" fmla="*/ 40 h 1086"/>
                  <a:gd name="T90" fmla="*/ 265 w 489"/>
                  <a:gd name="T91" fmla="*/ 83 h 1086"/>
                  <a:gd name="T92" fmla="*/ 257 w 489"/>
                  <a:gd name="T93" fmla="*/ 136 h 1086"/>
                  <a:gd name="T94" fmla="*/ 265 w 489"/>
                  <a:gd name="T95" fmla="*/ 190 h 1086"/>
                  <a:gd name="T96" fmla="*/ 286 w 489"/>
                  <a:gd name="T97" fmla="*/ 232 h 1086"/>
                  <a:gd name="T98" fmla="*/ 317 w 489"/>
                  <a:gd name="T99" fmla="*/ 261 h 1086"/>
                  <a:gd name="T100" fmla="*/ 356 w 489"/>
                  <a:gd name="T101" fmla="*/ 273 h 1086"/>
                  <a:gd name="T102" fmla="*/ 393 w 489"/>
                  <a:gd name="T103" fmla="*/ 261 h 1086"/>
                  <a:gd name="T104" fmla="*/ 426 w 489"/>
                  <a:gd name="T105" fmla="*/ 232 h 1086"/>
                  <a:gd name="T106" fmla="*/ 447 w 489"/>
                  <a:gd name="T107" fmla="*/ 190 h 1086"/>
                  <a:gd name="T108" fmla="*/ 453 w 489"/>
                  <a:gd name="T109" fmla="*/ 136 h 1086"/>
                  <a:gd name="T110" fmla="*/ 447 w 489"/>
                  <a:gd name="T111" fmla="*/ 83 h 1086"/>
                  <a:gd name="T112" fmla="*/ 426 w 489"/>
                  <a:gd name="T113" fmla="*/ 40 h 1086"/>
                  <a:gd name="T114" fmla="*/ 393 w 489"/>
                  <a:gd name="T115" fmla="*/ 10 h 1086"/>
                  <a:gd name="T116" fmla="*/ 356 w 489"/>
                  <a:gd name="T117" fmla="*/ 0 h 108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89"/>
                  <a:gd name="T178" fmla="*/ 0 h 1086"/>
                  <a:gd name="T179" fmla="*/ 489 w 489"/>
                  <a:gd name="T180" fmla="*/ 1086 h 108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89" h="1086">
                    <a:moveTo>
                      <a:pt x="398" y="575"/>
                    </a:moveTo>
                    <a:lnTo>
                      <a:pt x="390" y="577"/>
                    </a:lnTo>
                    <a:lnTo>
                      <a:pt x="380" y="578"/>
                    </a:lnTo>
                    <a:lnTo>
                      <a:pt x="372" y="582"/>
                    </a:lnTo>
                    <a:lnTo>
                      <a:pt x="364" y="585"/>
                    </a:lnTo>
                    <a:lnTo>
                      <a:pt x="356" y="591"/>
                    </a:lnTo>
                    <a:lnTo>
                      <a:pt x="349" y="596"/>
                    </a:lnTo>
                    <a:lnTo>
                      <a:pt x="343" y="604"/>
                    </a:lnTo>
                    <a:lnTo>
                      <a:pt x="336" y="613"/>
                    </a:lnTo>
                    <a:lnTo>
                      <a:pt x="330" y="621"/>
                    </a:lnTo>
                    <a:lnTo>
                      <a:pt x="325" y="630"/>
                    </a:lnTo>
                    <a:lnTo>
                      <a:pt x="322" y="640"/>
                    </a:lnTo>
                    <a:lnTo>
                      <a:pt x="317" y="652"/>
                    </a:lnTo>
                    <a:lnTo>
                      <a:pt x="314" y="663"/>
                    </a:lnTo>
                    <a:lnTo>
                      <a:pt x="312" y="674"/>
                    </a:lnTo>
                    <a:lnTo>
                      <a:pt x="310" y="687"/>
                    </a:lnTo>
                    <a:lnTo>
                      <a:pt x="310" y="699"/>
                    </a:lnTo>
                    <a:lnTo>
                      <a:pt x="310" y="712"/>
                    </a:lnTo>
                    <a:lnTo>
                      <a:pt x="312" y="723"/>
                    </a:lnTo>
                    <a:lnTo>
                      <a:pt x="314" y="736"/>
                    </a:lnTo>
                    <a:lnTo>
                      <a:pt x="317" y="747"/>
                    </a:lnTo>
                    <a:lnTo>
                      <a:pt x="322" y="757"/>
                    </a:lnTo>
                    <a:lnTo>
                      <a:pt x="325" y="767"/>
                    </a:lnTo>
                    <a:lnTo>
                      <a:pt x="330" y="777"/>
                    </a:lnTo>
                    <a:lnTo>
                      <a:pt x="336" y="786"/>
                    </a:lnTo>
                    <a:lnTo>
                      <a:pt x="343" y="795"/>
                    </a:lnTo>
                    <a:lnTo>
                      <a:pt x="349" y="801"/>
                    </a:lnTo>
                    <a:lnTo>
                      <a:pt x="356" y="808"/>
                    </a:lnTo>
                    <a:lnTo>
                      <a:pt x="364" y="812"/>
                    </a:lnTo>
                    <a:lnTo>
                      <a:pt x="372" y="816"/>
                    </a:lnTo>
                    <a:lnTo>
                      <a:pt x="380" y="819"/>
                    </a:lnTo>
                    <a:lnTo>
                      <a:pt x="390" y="821"/>
                    </a:lnTo>
                    <a:lnTo>
                      <a:pt x="398" y="822"/>
                    </a:lnTo>
                    <a:lnTo>
                      <a:pt x="408" y="821"/>
                    </a:lnTo>
                    <a:lnTo>
                      <a:pt x="416" y="819"/>
                    </a:lnTo>
                    <a:lnTo>
                      <a:pt x="424" y="816"/>
                    </a:lnTo>
                    <a:lnTo>
                      <a:pt x="432" y="812"/>
                    </a:lnTo>
                    <a:lnTo>
                      <a:pt x="440" y="808"/>
                    </a:lnTo>
                    <a:lnTo>
                      <a:pt x="449" y="801"/>
                    </a:lnTo>
                    <a:lnTo>
                      <a:pt x="455" y="795"/>
                    </a:lnTo>
                    <a:lnTo>
                      <a:pt x="462" y="786"/>
                    </a:lnTo>
                    <a:lnTo>
                      <a:pt x="466" y="777"/>
                    </a:lnTo>
                    <a:lnTo>
                      <a:pt x="471" y="767"/>
                    </a:lnTo>
                    <a:lnTo>
                      <a:pt x="476" y="757"/>
                    </a:lnTo>
                    <a:lnTo>
                      <a:pt x="479" y="747"/>
                    </a:lnTo>
                    <a:lnTo>
                      <a:pt x="483" y="736"/>
                    </a:lnTo>
                    <a:lnTo>
                      <a:pt x="486" y="723"/>
                    </a:lnTo>
                    <a:lnTo>
                      <a:pt x="486" y="712"/>
                    </a:lnTo>
                    <a:lnTo>
                      <a:pt x="488" y="699"/>
                    </a:lnTo>
                    <a:lnTo>
                      <a:pt x="486" y="687"/>
                    </a:lnTo>
                    <a:lnTo>
                      <a:pt x="486" y="674"/>
                    </a:lnTo>
                    <a:lnTo>
                      <a:pt x="483" y="663"/>
                    </a:lnTo>
                    <a:lnTo>
                      <a:pt x="479" y="652"/>
                    </a:lnTo>
                    <a:lnTo>
                      <a:pt x="476" y="640"/>
                    </a:lnTo>
                    <a:lnTo>
                      <a:pt x="471" y="630"/>
                    </a:lnTo>
                    <a:lnTo>
                      <a:pt x="466" y="621"/>
                    </a:lnTo>
                    <a:lnTo>
                      <a:pt x="462" y="613"/>
                    </a:lnTo>
                    <a:lnTo>
                      <a:pt x="455" y="604"/>
                    </a:lnTo>
                    <a:lnTo>
                      <a:pt x="449" y="596"/>
                    </a:lnTo>
                    <a:lnTo>
                      <a:pt x="440" y="591"/>
                    </a:lnTo>
                    <a:lnTo>
                      <a:pt x="432" y="585"/>
                    </a:lnTo>
                    <a:lnTo>
                      <a:pt x="424" y="582"/>
                    </a:lnTo>
                    <a:lnTo>
                      <a:pt x="416" y="578"/>
                    </a:lnTo>
                    <a:lnTo>
                      <a:pt x="408" y="577"/>
                    </a:lnTo>
                    <a:lnTo>
                      <a:pt x="398" y="575"/>
                    </a:lnTo>
                    <a:lnTo>
                      <a:pt x="86" y="855"/>
                    </a:lnTo>
                    <a:lnTo>
                      <a:pt x="78" y="856"/>
                    </a:lnTo>
                    <a:lnTo>
                      <a:pt x="70" y="858"/>
                    </a:lnTo>
                    <a:lnTo>
                      <a:pt x="62" y="861"/>
                    </a:lnTo>
                    <a:lnTo>
                      <a:pt x="54" y="864"/>
                    </a:lnTo>
                    <a:lnTo>
                      <a:pt x="47" y="869"/>
                    </a:lnTo>
                    <a:lnTo>
                      <a:pt x="41" y="876"/>
                    </a:lnTo>
                    <a:lnTo>
                      <a:pt x="34" y="882"/>
                    </a:lnTo>
                    <a:lnTo>
                      <a:pt x="28" y="889"/>
                    </a:lnTo>
                    <a:lnTo>
                      <a:pt x="23" y="897"/>
                    </a:lnTo>
                    <a:lnTo>
                      <a:pt x="18" y="907"/>
                    </a:lnTo>
                    <a:lnTo>
                      <a:pt x="13" y="916"/>
                    </a:lnTo>
                    <a:lnTo>
                      <a:pt x="10" y="926"/>
                    </a:lnTo>
                    <a:lnTo>
                      <a:pt x="7" y="936"/>
                    </a:lnTo>
                    <a:lnTo>
                      <a:pt x="5" y="947"/>
                    </a:lnTo>
                    <a:lnTo>
                      <a:pt x="3" y="959"/>
                    </a:lnTo>
                    <a:lnTo>
                      <a:pt x="3" y="970"/>
                    </a:lnTo>
                    <a:lnTo>
                      <a:pt x="3" y="981"/>
                    </a:lnTo>
                    <a:lnTo>
                      <a:pt x="5" y="993"/>
                    </a:lnTo>
                    <a:lnTo>
                      <a:pt x="7" y="1004"/>
                    </a:lnTo>
                    <a:lnTo>
                      <a:pt x="10" y="1016"/>
                    </a:lnTo>
                    <a:lnTo>
                      <a:pt x="13" y="1025"/>
                    </a:lnTo>
                    <a:lnTo>
                      <a:pt x="18" y="1035"/>
                    </a:lnTo>
                    <a:lnTo>
                      <a:pt x="23" y="1043"/>
                    </a:lnTo>
                    <a:lnTo>
                      <a:pt x="28" y="1051"/>
                    </a:lnTo>
                    <a:lnTo>
                      <a:pt x="34" y="1059"/>
                    </a:lnTo>
                    <a:lnTo>
                      <a:pt x="41" y="1066"/>
                    </a:lnTo>
                    <a:lnTo>
                      <a:pt x="47" y="1071"/>
                    </a:lnTo>
                    <a:lnTo>
                      <a:pt x="54" y="1076"/>
                    </a:lnTo>
                    <a:lnTo>
                      <a:pt x="62" y="1081"/>
                    </a:lnTo>
                    <a:lnTo>
                      <a:pt x="70" y="1082"/>
                    </a:lnTo>
                    <a:lnTo>
                      <a:pt x="78" y="1085"/>
                    </a:lnTo>
                    <a:lnTo>
                      <a:pt x="86" y="1085"/>
                    </a:lnTo>
                    <a:lnTo>
                      <a:pt x="94" y="1085"/>
                    </a:lnTo>
                    <a:lnTo>
                      <a:pt x="102" y="1082"/>
                    </a:lnTo>
                    <a:lnTo>
                      <a:pt x="111" y="1081"/>
                    </a:lnTo>
                    <a:lnTo>
                      <a:pt x="119" y="1076"/>
                    </a:lnTo>
                    <a:lnTo>
                      <a:pt x="125" y="1071"/>
                    </a:lnTo>
                    <a:lnTo>
                      <a:pt x="132" y="1066"/>
                    </a:lnTo>
                    <a:lnTo>
                      <a:pt x="138" y="1059"/>
                    </a:lnTo>
                    <a:lnTo>
                      <a:pt x="145" y="1051"/>
                    </a:lnTo>
                    <a:lnTo>
                      <a:pt x="150" y="1043"/>
                    </a:lnTo>
                    <a:lnTo>
                      <a:pt x="154" y="1035"/>
                    </a:lnTo>
                    <a:lnTo>
                      <a:pt x="159" y="1025"/>
                    </a:lnTo>
                    <a:lnTo>
                      <a:pt x="163" y="1016"/>
                    </a:lnTo>
                    <a:lnTo>
                      <a:pt x="164" y="1004"/>
                    </a:lnTo>
                    <a:lnTo>
                      <a:pt x="167" y="993"/>
                    </a:lnTo>
                    <a:lnTo>
                      <a:pt x="167" y="981"/>
                    </a:lnTo>
                    <a:lnTo>
                      <a:pt x="169" y="970"/>
                    </a:lnTo>
                    <a:lnTo>
                      <a:pt x="167" y="959"/>
                    </a:lnTo>
                    <a:lnTo>
                      <a:pt x="167" y="947"/>
                    </a:lnTo>
                    <a:lnTo>
                      <a:pt x="164" y="936"/>
                    </a:lnTo>
                    <a:lnTo>
                      <a:pt x="163" y="926"/>
                    </a:lnTo>
                    <a:lnTo>
                      <a:pt x="159" y="916"/>
                    </a:lnTo>
                    <a:lnTo>
                      <a:pt x="154" y="907"/>
                    </a:lnTo>
                    <a:lnTo>
                      <a:pt x="150" y="897"/>
                    </a:lnTo>
                    <a:lnTo>
                      <a:pt x="145" y="889"/>
                    </a:lnTo>
                    <a:lnTo>
                      <a:pt x="138" y="882"/>
                    </a:lnTo>
                    <a:lnTo>
                      <a:pt x="132" y="876"/>
                    </a:lnTo>
                    <a:lnTo>
                      <a:pt x="125" y="869"/>
                    </a:lnTo>
                    <a:lnTo>
                      <a:pt x="119" y="864"/>
                    </a:lnTo>
                    <a:lnTo>
                      <a:pt x="111" y="861"/>
                    </a:lnTo>
                    <a:lnTo>
                      <a:pt x="102" y="858"/>
                    </a:lnTo>
                    <a:lnTo>
                      <a:pt x="94" y="856"/>
                    </a:lnTo>
                    <a:lnTo>
                      <a:pt x="86" y="855"/>
                    </a:lnTo>
                    <a:lnTo>
                      <a:pt x="68" y="325"/>
                    </a:lnTo>
                    <a:lnTo>
                      <a:pt x="60" y="325"/>
                    </a:lnTo>
                    <a:lnTo>
                      <a:pt x="54" y="326"/>
                    </a:lnTo>
                    <a:lnTo>
                      <a:pt x="47" y="330"/>
                    </a:lnTo>
                    <a:lnTo>
                      <a:pt x="41" y="333"/>
                    </a:lnTo>
                    <a:lnTo>
                      <a:pt x="29" y="341"/>
                    </a:lnTo>
                    <a:lnTo>
                      <a:pt x="20" y="352"/>
                    </a:lnTo>
                    <a:lnTo>
                      <a:pt x="11" y="367"/>
                    </a:lnTo>
                    <a:lnTo>
                      <a:pt x="5" y="383"/>
                    </a:lnTo>
                    <a:lnTo>
                      <a:pt x="2" y="401"/>
                    </a:lnTo>
                    <a:lnTo>
                      <a:pt x="0" y="421"/>
                    </a:lnTo>
                    <a:lnTo>
                      <a:pt x="2" y="439"/>
                    </a:lnTo>
                    <a:lnTo>
                      <a:pt x="5" y="456"/>
                    </a:lnTo>
                    <a:lnTo>
                      <a:pt x="11" y="473"/>
                    </a:lnTo>
                    <a:lnTo>
                      <a:pt x="20" y="487"/>
                    </a:lnTo>
                    <a:lnTo>
                      <a:pt x="29" y="499"/>
                    </a:lnTo>
                    <a:lnTo>
                      <a:pt x="41" y="507"/>
                    </a:lnTo>
                    <a:lnTo>
                      <a:pt x="47" y="510"/>
                    </a:lnTo>
                    <a:lnTo>
                      <a:pt x="54" y="513"/>
                    </a:lnTo>
                    <a:lnTo>
                      <a:pt x="60" y="513"/>
                    </a:lnTo>
                    <a:lnTo>
                      <a:pt x="68" y="515"/>
                    </a:lnTo>
                    <a:lnTo>
                      <a:pt x="75" y="513"/>
                    </a:lnTo>
                    <a:lnTo>
                      <a:pt x="81" y="513"/>
                    </a:lnTo>
                    <a:lnTo>
                      <a:pt x="88" y="510"/>
                    </a:lnTo>
                    <a:lnTo>
                      <a:pt x="94" y="507"/>
                    </a:lnTo>
                    <a:lnTo>
                      <a:pt x="106" y="499"/>
                    </a:lnTo>
                    <a:lnTo>
                      <a:pt x="115" y="487"/>
                    </a:lnTo>
                    <a:lnTo>
                      <a:pt x="124" y="473"/>
                    </a:lnTo>
                    <a:lnTo>
                      <a:pt x="130" y="456"/>
                    </a:lnTo>
                    <a:lnTo>
                      <a:pt x="135" y="439"/>
                    </a:lnTo>
                    <a:lnTo>
                      <a:pt x="135" y="421"/>
                    </a:lnTo>
                    <a:lnTo>
                      <a:pt x="135" y="401"/>
                    </a:lnTo>
                    <a:lnTo>
                      <a:pt x="130" y="383"/>
                    </a:lnTo>
                    <a:lnTo>
                      <a:pt x="124" y="367"/>
                    </a:lnTo>
                    <a:lnTo>
                      <a:pt x="115" y="352"/>
                    </a:lnTo>
                    <a:lnTo>
                      <a:pt x="106" y="341"/>
                    </a:lnTo>
                    <a:lnTo>
                      <a:pt x="94" y="333"/>
                    </a:lnTo>
                    <a:lnTo>
                      <a:pt x="88" y="330"/>
                    </a:lnTo>
                    <a:lnTo>
                      <a:pt x="81" y="326"/>
                    </a:lnTo>
                    <a:lnTo>
                      <a:pt x="75" y="325"/>
                    </a:lnTo>
                    <a:lnTo>
                      <a:pt x="68" y="325"/>
                    </a:lnTo>
                    <a:lnTo>
                      <a:pt x="356" y="0"/>
                    </a:lnTo>
                    <a:lnTo>
                      <a:pt x="346" y="0"/>
                    </a:lnTo>
                    <a:lnTo>
                      <a:pt x="336" y="3"/>
                    </a:lnTo>
                    <a:lnTo>
                      <a:pt x="327" y="6"/>
                    </a:lnTo>
                    <a:lnTo>
                      <a:pt x="317" y="10"/>
                    </a:lnTo>
                    <a:lnTo>
                      <a:pt x="309" y="16"/>
                    </a:lnTo>
                    <a:lnTo>
                      <a:pt x="301" y="23"/>
                    </a:lnTo>
                    <a:lnTo>
                      <a:pt x="293" y="31"/>
                    </a:lnTo>
                    <a:lnTo>
                      <a:pt x="286" y="40"/>
                    </a:lnTo>
                    <a:lnTo>
                      <a:pt x="280" y="50"/>
                    </a:lnTo>
                    <a:lnTo>
                      <a:pt x="275" y="60"/>
                    </a:lnTo>
                    <a:lnTo>
                      <a:pt x="270" y="71"/>
                    </a:lnTo>
                    <a:lnTo>
                      <a:pt x="265" y="83"/>
                    </a:lnTo>
                    <a:lnTo>
                      <a:pt x="262" y="96"/>
                    </a:lnTo>
                    <a:lnTo>
                      <a:pt x="260" y="109"/>
                    </a:lnTo>
                    <a:lnTo>
                      <a:pt x="258" y="122"/>
                    </a:lnTo>
                    <a:lnTo>
                      <a:pt x="257" y="136"/>
                    </a:lnTo>
                    <a:lnTo>
                      <a:pt x="258" y="151"/>
                    </a:lnTo>
                    <a:lnTo>
                      <a:pt x="260" y="164"/>
                    </a:lnTo>
                    <a:lnTo>
                      <a:pt x="262" y="177"/>
                    </a:lnTo>
                    <a:lnTo>
                      <a:pt x="265" y="190"/>
                    </a:lnTo>
                    <a:lnTo>
                      <a:pt x="270" y="201"/>
                    </a:lnTo>
                    <a:lnTo>
                      <a:pt x="275" y="213"/>
                    </a:lnTo>
                    <a:lnTo>
                      <a:pt x="280" y="222"/>
                    </a:lnTo>
                    <a:lnTo>
                      <a:pt x="286" y="232"/>
                    </a:lnTo>
                    <a:lnTo>
                      <a:pt x="293" y="242"/>
                    </a:lnTo>
                    <a:lnTo>
                      <a:pt x="301" y="250"/>
                    </a:lnTo>
                    <a:lnTo>
                      <a:pt x="309" y="257"/>
                    </a:lnTo>
                    <a:lnTo>
                      <a:pt x="317" y="261"/>
                    </a:lnTo>
                    <a:lnTo>
                      <a:pt x="327" y="266"/>
                    </a:lnTo>
                    <a:lnTo>
                      <a:pt x="336" y="270"/>
                    </a:lnTo>
                    <a:lnTo>
                      <a:pt x="346" y="273"/>
                    </a:lnTo>
                    <a:lnTo>
                      <a:pt x="356" y="273"/>
                    </a:lnTo>
                    <a:lnTo>
                      <a:pt x="366" y="273"/>
                    </a:lnTo>
                    <a:lnTo>
                      <a:pt x="375" y="270"/>
                    </a:lnTo>
                    <a:lnTo>
                      <a:pt x="385" y="266"/>
                    </a:lnTo>
                    <a:lnTo>
                      <a:pt x="393" y="261"/>
                    </a:lnTo>
                    <a:lnTo>
                      <a:pt x="403" y="257"/>
                    </a:lnTo>
                    <a:lnTo>
                      <a:pt x="411" y="250"/>
                    </a:lnTo>
                    <a:lnTo>
                      <a:pt x="418" y="242"/>
                    </a:lnTo>
                    <a:lnTo>
                      <a:pt x="426" y="232"/>
                    </a:lnTo>
                    <a:lnTo>
                      <a:pt x="431" y="222"/>
                    </a:lnTo>
                    <a:lnTo>
                      <a:pt x="437" y="213"/>
                    </a:lnTo>
                    <a:lnTo>
                      <a:pt x="442" y="201"/>
                    </a:lnTo>
                    <a:lnTo>
                      <a:pt x="447" y="190"/>
                    </a:lnTo>
                    <a:lnTo>
                      <a:pt x="450" y="177"/>
                    </a:lnTo>
                    <a:lnTo>
                      <a:pt x="452" y="164"/>
                    </a:lnTo>
                    <a:lnTo>
                      <a:pt x="453" y="151"/>
                    </a:lnTo>
                    <a:lnTo>
                      <a:pt x="453" y="136"/>
                    </a:lnTo>
                    <a:lnTo>
                      <a:pt x="453" y="122"/>
                    </a:lnTo>
                    <a:lnTo>
                      <a:pt x="452" y="109"/>
                    </a:lnTo>
                    <a:lnTo>
                      <a:pt x="450" y="96"/>
                    </a:lnTo>
                    <a:lnTo>
                      <a:pt x="447" y="83"/>
                    </a:lnTo>
                    <a:lnTo>
                      <a:pt x="442" y="71"/>
                    </a:lnTo>
                    <a:lnTo>
                      <a:pt x="437" y="60"/>
                    </a:lnTo>
                    <a:lnTo>
                      <a:pt x="431" y="50"/>
                    </a:lnTo>
                    <a:lnTo>
                      <a:pt x="426" y="40"/>
                    </a:lnTo>
                    <a:lnTo>
                      <a:pt x="418" y="31"/>
                    </a:lnTo>
                    <a:lnTo>
                      <a:pt x="411" y="23"/>
                    </a:lnTo>
                    <a:lnTo>
                      <a:pt x="403" y="16"/>
                    </a:lnTo>
                    <a:lnTo>
                      <a:pt x="393" y="10"/>
                    </a:lnTo>
                    <a:lnTo>
                      <a:pt x="385" y="6"/>
                    </a:lnTo>
                    <a:lnTo>
                      <a:pt x="375" y="3"/>
                    </a:lnTo>
                    <a:lnTo>
                      <a:pt x="366" y="0"/>
                    </a:lnTo>
                    <a:lnTo>
                      <a:pt x="356" y="0"/>
                    </a:lnTo>
                    <a:lnTo>
                      <a:pt x="398" y="575"/>
                    </a:lnTo>
                  </a:path>
                </a:pathLst>
              </a:custGeom>
              <a:solidFill>
                <a:srgbClr val="CC9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92"/>
              <p:cNvSpPr>
                <a:spLocks/>
              </p:cNvSpPr>
              <p:nvPr/>
            </p:nvSpPr>
            <p:spPr bwMode="auto">
              <a:xfrm>
                <a:off x="2018" y="2692"/>
                <a:ext cx="179" cy="248"/>
              </a:xfrm>
              <a:custGeom>
                <a:avLst/>
                <a:gdLst>
                  <a:gd name="T0" fmla="*/ 80 w 179"/>
                  <a:gd name="T1" fmla="*/ 2 h 248"/>
                  <a:gd name="T2" fmla="*/ 62 w 179"/>
                  <a:gd name="T3" fmla="*/ 7 h 248"/>
                  <a:gd name="T4" fmla="*/ 46 w 179"/>
                  <a:gd name="T5" fmla="*/ 16 h 248"/>
                  <a:gd name="T6" fmla="*/ 33 w 179"/>
                  <a:gd name="T7" fmla="*/ 29 h 248"/>
                  <a:gd name="T8" fmla="*/ 20 w 179"/>
                  <a:gd name="T9" fmla="*/ 46 h 248"/>
                  <a:gd name="T10" fmla="*/ 12 w 179"/>
                  <a:gd name="T11" fmla="*/ 65 h 248"/>
                  <a:gd name="T12" fmla="*/ 4 w 179"/>
                  <a:gd name="T13" fmla="*/ 88 h 248"/>
                  <a:gd name="T14" fmla="*/ 0 w 179"/>
                  <a:gd name="T15" fmla="*/ 112 h 248"/>
                  <a:gd name="T16" fmla="*/ 0 w 179"/>
                  <a:gd name="T17" fmla="*/ 137 h 248"/>
                  <a:gd name="T18" fmla="*/ 4 w 179"/>
                  <a:gd name="T19" fmla="*/ 161 h 248"/>
                  <a:gd name="T20" fmla="*/ 12 w 179"/>
                  <a:gd name="T21" fmla="*/ 182 h 248"/>
                  <a:gd name="T22" fmla="*/ 20 w 179"/>
                  <a:gd name="T23" fmla="*/ 202 h 248"/>
                  <a:gd name="T24" fmla="*/ 33 w 179"/>
                  <a:gd name="T25" fmla="*/ 220 h 248"/>
                  <a:gd name="T26" fmla="*/ 46 w 179"/>
                  <a:gd name="T27" fmla="*/ 233 h 248"/>
                  <a:gd name="T28" fmla="*/ 62 w 179"/>
                  <a:gd name="T29" fmla="*/ 241 h 248"/>
                  <a:gd name="T30" fmla="*/ 80 w 179"/>
                  <a:gd name="T31" fmla="*/ 246 h 248"/>
                  <a:gd name="T32" fmla="*/ 98 w 179"/>
                  <a:gd name="T33" fmla="*/ 246 h 248"/>
                  <a:gd name="T34" fmla="*/ 114 w 179"/>
                  <a:gd name="T35" fmla="*/ 241 h 248"/>
                  <a:gd name="T36" fmla="*/ 130 w 179"/>
                  <a:gd name="T37" fmla="*/ 233 h 248"/>
                  <a:gd name="T38" fmla="*/ 145 w 179"/>
                  <a:gd name="T39" fmla="*/ 220 h 248"/>
                  <a:gd name="T40" fmla="*/ 156 w 179"/>
                  <a:gd name="T41" fmla="*/ 202 h 248"/>
                  <a:gd name="T42" fmla="*/ 166 w 179"/>
                  <a:gd name="T43" fmla="*/ 182 h 248"/>
                  <a:gd name="T44" fmla="*/ 173 w 179"/>
                  <a:gd name="T45" fmla="*/ 161 h 248"/>
                  <a:gd name="T46" fmla="*/ 176 w 179"/>
                  <a:gd name="T47" fmla="*/ 137 h 248"/>
                  <a:gd name="T48" fmla="*/ 176 w 179"/>
                  <a:gd name="T49" fmla="*/ 112 h 248"/>
                  <a:gd name="T50" fmla="*/ 173 w 179"/>
                  <a:gd name="T51" fmla="*/ 88 h 248"/>
                  <a:gd name="T52" fmla="*/ 166 w 179"/>
                  <a:gd name="T53" fmla="*/ 65 h 248"/>
                  <a:gd name="T54" fmla="*/ 156 w 179"/>
                  <a:gd name="T55" fmla="*/ 46 h 248"/>
                  <a:gd name="T56" fmla="*/ 145 w 179"/>
                  <a:gd name="T57" fmla="*/ 29 h 248"/>
                  <a:gd name="T58" fmla="*/ 130 w 179"/>
                  <a:gd name="T59" fmla="*/ 16 h 248"/>
                  <a:gd name="T60" fmla="*/ 114 w 179"/>
                  <a:gd name="T61" fmla="*/ 7 h 248"/>
                  <a:gd name="T62" fmla="*/ 98 w 179"/>
                  <a:gd name="T63" fmla="*/ 2 h 2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79"/>
                  <a:gd name="T97" fmla="*/ 0 h 248"/>
                  <a:gd name="T98" fmla="*/ 179 w 179"/>
                  <a:gd name="T99" fmla="*/ 248 h 2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79" h="248">
                    <a:moveTo>
                      <a:pt x="88" y="0"/>
                    </a:moveTo>
                    <a:lnTo>
                      <a:pt x="80" y="2"/>
                    </a:lnTo>
                    <a:lnTo>
                      <a:pt x="70" y="3"/>
                    </a:lnTo>
                    <a:lnTo>
                      <a:pt x="62" y="7"/>
                    </a:lnTo>
                    <a:lnTo>
                      <a:pt x="54" y="10"/>
                    </a:lnTo>
                    <a:lnTo>
                      <a:pt x="46" y="16"/>
                    </a:lnTo>
                    <a:lnTo>
                      <a:pt x="39" y="21"/>
                    </a:lnTo>
                    <a:lnTo>
                      <a:pt x="33" y="29"/>
                    </a:lnTo>
                    <a:lnTo>
                      <a:pt x="26" y="38"/>
                    </a:lnTo>
                    <a:lnTo>
                      <a:pt x="20" y="46"/>
                    </a:lnTo>
                    <a:lnTo>
                      <a:pt x="15" y="55"/>
                    </a:lnTo>
                    <a:lnTo>
                      <a:pt x="12" y="65"/>
                    </a:lnTo>
                    <a:lnTo>
                      <a:pt x="7" y="77"/>
                    </a:lnTo>
                    <a:lnTo>
                      <a:pt x="4" y="88"/>
                    </a:lnTo>
                    <a:lnTo>
                      <a:pt x="2" y="99"/>
                    </a:lnTo>
                    <a:lnTo>
                      <a:pt x="0" y="112"/>
                    </a:lnTo>
                    <a:lnTo>
                      <a:pt x="0" y="124"/>
                    </a:lnTo>
                    <a:lnTo>
                      <a:pt x="0" y="137"/>
                    </a:lnTo>
                    <a:lnTo>
                      <a:pt x="2" y="148"/>
                    </a:lnTo>
                    <a:lnTo>
                      <a:pt x="4" y="161"/>
                    </a:lnTo>
                    <a:lnTo>
                      <a:pt x="7" y="172"/>
                    </a:lnTo>
                    <a:lnTo>
                      <a:pt x="12" y="182"/>
                    </a:lnTo>
                    <a:lnTo>
                      <a:pt x="15" y="192"/>
                    </a:lnTo>
                    <a:lnTo>
                      <a:pt x="20" y="202"/>
                    </a:lnTo>
                    <a:lnTo>
                      <a:pt x="26" y="211"/>
                    </a:lnTo>
                    <a:lnTo>
                      <a:pt x="33" y="220"/>
                    </a:lnTo>
                    <a:lnTo>
                      <a:pt x="39" y="226"/>
                    </a:lnTo>
                    <a:lnTo>
                      <a:pt x="46" y="233"/>
                    </a:lnTo>
                    <a:lnTo>
                      <a:pt x="54" y="237"/>
                    </a:lnTo>
                    <a:lnTo>
                      <a:pt x="62" y="241"/>
                    </a:lnTo>
                    <a:lnTo>
                      <a:pt x="70" y="244"/>
                    </a:lnTo>
                    <a:lnTo>
                      <a:pt x="80" y="246"/>
                    </a:lnTo>
                    <a:lnTo>
                      <a:pt x="88" y="247"/>
                    </a:lnTo>
                    <a:lnTo>
                      <a:pt x="98" y="246"/>
                    </a:lnTo>
                    <a:lnTo>
                      <a:pt x="106" y="244"/>
                    </a:lnTo>
                    <a:lnTo>
                      <a:pt x="114" y="241"/>
                    </a:lnTo>
                    <a:lnTo>
                      <a:pt x="122" y="237"/>
                    </a:lnTo>
                    <a:lnTo>
                      <a:pt x="130" y="233"/>
                    </a:lnTo>
                    <a:lnTo>
                      <a:pt x="139" y="226"/>
                    </a:lnTo>
                    <a:lnTo>
                      <a:pt x="145" y="220"/>
                    </a:lnTo>
                    <a:lnTo>
                      <a:pt x="152" y="211"/>
                    </a:lnTo>
                    <a:lnTo>
                      <a:pt x="156" y="202"/>
                    </a:lnTo>
                    <a:lnTo>
                      <a:pt x="161" y="192"/>
                    </a:lnTo>
                    <a:lnTo>
                      <a:pt x="166" y="182"/>
                    </a:lnTo>
                    <a:lnTo>
                      <a:pt x="169" y="172"/>
                    </a:lnTo>
                    <a:lnTo>
                      <a:pt x="173" y="161"/>
                    </a:lnTo>
                    <a:lnTo>
                      <a:pt x="176" y="148"/>
                    </a:lnTo>
                    <a:lnTo>
                      <a:pt x="176" y="137"/>
                    </a:lnTo>
                    <a:lnTo>
                      <a:pt x="178" y="124"/>
                    </a:lnTo>
                    <a:lnTo>
                      <a:pt x="176" y="112"/>
                    </a:lnTo>
                    <a:lnTo>
                      <a:pt x="176" y="99"/>
                    </a:lnTo>
                    <a:lnTo>
                      <a:pt x="173" y="88"/>
                    </a:lnTo>
                    <a:lnTo>
                      <a:pt x="169" y="77"/>
                    </a:lnTo>
                    <a:lnTo>
                      <a:pt x="166" y="65"/>
                    </a:lnTo>
                    <a:lnTo>
                      <a:pt x="161" y="55"/>
                    </a:lnTo>
                    <a:lnTo>
                      <a:pt x="156" y="46"/>
                    </a:lnTo>
                    <a:lnTo>
                      <a:pt x="152" y="38"/>
                    </a:lnTo>
                    <a:lnTo>
                      <a:pt x="145" y="29"/>
                    </a:lnTo>
                    <a:lnTo>
                      <a:pt x="139" y="21"/>
                    </a:lnTo>
                    <a:lnTo>
                      <a:pt x="130" y="16"/>
                    </a:lnTo>
                    <a:lnTo>
                      <a:pt x="122" y="10"/>
                    </a:lnTo>
                    <a:lnTo>
                      <a:pt x="114" y="7"/>
                    </a:lnTo>
                    <a:lnTo>
                      <a:pt x="106" y="3"/>
                    </a:lnTo>
                    <a:lnTo>
                      <a:pt x="98" y="2"/>
                    </a:lnTo>
                    <a:lnTo>
                      <a:pt x="88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93"/>
              <p:cNvSpPr>
                <a:spLocks/>
              </p:cNvSpPr>
              <p:nvPr/>
            </p:nvSpPr>
            <p:spPr bwMode="auto">
              <a:xfrm>
                <a:off x="1711" y="2972"/>
                <a:ext cx="167" cy="231"/>
              </a:xfrm>
              <a:custGeom>
                <a:avLst/>
                <a:gdLst>
                  <a:gd name="T0" fmla="*/ 75 w 167"/>
                  <a:gd name="T1" fmla="*/ 1 h 231"/>
                  <a:gd name="T2" fmla="*/ 59 w 167"/>
                  <a:gd name="T3" fmla="*/ 6 h 231"/>
                  <a:gd name="T4" fmla="*/ 44 w 167"/>
                  <a:gd name="T5" fmla="*/ 14 h 231"/>
                  <a:gd name="T6" fmla="*/ 31 w 167"/>
                  <a:gd name="T7" fmla="*/ 27 h 231"/>
                  <a:gd name="T8" fmla="*/ 20 w 167"/>
                  <a:gd name="T9" fmla="*/ 42 h 231"/>
                  <a:gd name="T10" fmla="*/ 10 w 167"/>
                  <a:gd name="T11" fmla="*/ 61 h 231"/>
                  <a:gd name="T12" fmla="*/ 4 w 167"/>
                  <a:gd name="T13" fmla="*/ 81 h 231"/>
                  <a:gd name="T14" fmla="*/ 0 w 167"/>
                  <a:gd name="T15" fmla="*/ 104 h 231"/>
                  <a:gd name="T16" fmla="*/ 0 w 167"/>
                  <a:gd name="T17" fmla="*/ 126 h 231"/>
                  <a:gd name="T18" fmla="*/ 4 w 167"/>
                  <a:gd name="T19" fmla="*/ 149 h 231"/>
                  <a:gd name="T20" fmla="*/ 10 w 167"/>
                  <a:gd name="T21" fmla="*/ 170 h 231"/>
                  <a:gd name="T22" fmla="*/ 20 w 167"/>
                  <a:gd name="T23" fmla="*/ 188 h 231"/>
                  <a:gd name="T24" fmla="*/ 31 w 167"/>
                  <a:gd name="T25" fmla="*/ 204 h 231"/>
                  <a:gd name="T26" fmla="*/ 44 w 167"/>
                  <a:gd name="T27" fmla="*/ 216 h 231"/>
                  <a:gd name="T28" fmla="*/ 59 w 167"/>
                  <a:gd name="T29" fmla="*/ 226 h 231"/>
                  <a:gd name="T30" fmla="*/ 75 w 167"/>
                  <a:gd name="T31" fmla="*/ 230 h 231"/>
                  <a:gd name="T32" fmla="*/ 91 w 167"/>
                  <a:gd name="T33" fmla="*/ 230 h 231"/>
                  <a:gd name="T34" fmla="*/ 108 w 167"/>
                  <a:gd name="T35" fmla="*/ 226 h 231"/>
                  <a:gd name="T36" fmla="*/ 122 w 167"/>
                  <a:gd name="T37" fmla="*/ 216 h 231"/>
                  <a:gd name="T38" fmla="*/ 135 w 167"/>
                  <a:gd name="T39" fmla="*/ 204 h 231"/>
                  <a:gd name="T40" fmla="*/ 147 w 167"/>
                  <a:gd name="T41" fmla="*/ 188 h 231"/>
                  <a:gd name="T42" fmla="*/ 156 w 167"/>
                  <a:gd name="T43" fmla="*/ 170 h 231"/>
                  <a:gd name="T44" fmla="*/ 161 w 167"/>
                  <a:gd name="T45" fmla="*/ 149 h 231"/>
                  <a:gd name="T46" fmla="*/ 164 w 167"/>
                  <a:gd name="T47" fmla="*/ 126 h 231"/>
                  <a:gd name="T48" fmla="*/ 164 w 167"/>
                  <a:gd name="T49" fmla="*/ 104 h 231"/>
                  <a:gd name="T50" fmla="*/ 161 w 167"/>
                  <a:gd name="T51" fmla="*/ 81 h 231"/>
                  <a:gd name="T52" fmla="*/ 156 w 167"/>
                  <a:gd name="T53" fmla="*/ 61 h 231"/>
                  <a:gd name="T54" fmla="*/ 147 w 167"/>
                  <a:gd name="T55" fmla="*/ 42 h 231"/>
                  <a:gd name="T56" fmla="*/ 135 w 167"/>
                  <a:gd name="T57" fmla="*/ 27 h 231"/>
                  <a:gd name="T58" fmla="*/ 122 w 167"/>
                  <a:gd name="T59" fmla="*/ 14 h 231"/>
                  <a:gd name="T60" fmla="*/ 108 w 167"/>
                  <a:gd name="T61" fmla="*/ 6 h 231"/>
                  <a:gd name="T62" fmla="*/ 91 w 167"/>
                  <a:gd name="T63" fmla="*/ 1 h 23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7"/>
                  <a:gd name="T97" fmla="*/ 0 h 231"/>
                  <a:gd name="T98" fmla="*/ 167 w 167"/>
                  <a:gd name="T99" fmla="*/ 231 h 23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7" h="231">
                    <a:moveTo>
                      <a:pt x="83" y="0"/>
                    </a:moveTo>
                    <a:lnTo>
                      <a:pt x="75" y="1"/>
                    </a:lnTo>
                    <a:lnTo>
                      <a:pt x="67" y="3"/>
                    </a:lnTo>
                    <a:lnTo>
                      <a:pt x="59" y="6"/>
                    </a:lnTo>
                    <a:lnTo>
                      <a:pt x="51" y="9"/>
                    </a:lnTo>
                    <a:lnTo>
                      <a:pt x="44" y="14"/>
                    </a:lnTo>
                    <a:lnTo>
                      <a:pt x="38" y="21"/>
                    </a:lnTo>
                    <a:lnTo>
                      <a:pt x="31" y="27"/>
                    </a:lnTo>
                    <a:lnTo>
                      <a:pt x="25" y="34"/>
                    </a:lnTo>
                    <a:lnTo>
                      <a:pt x="20" y="42"/>
                    </a:lnTo>
                    <a:lnTo>
                      <a:pt x="15" y="52"/>
                    </a:lnTo>
                    <a:lnTo>
                      <a:pt x="10" y="61"/>
                    </a:lnTo>
                    <a:lnTo>
                      <a:pt x="7" y="71"/>
                    </a:lnTo>
                    <a:lnTo>
                      <a:pt x="4" y="81"/>
                    </a:lnTo>
                    <a:lnTo>
                      <a:pt x="2" y="92"/>
                    </a:lnTo>
                    <a:lnTo>
                      <a:pt x="0" y="104"/>
                    </a:lnTo>
                    <a:lnTo>
                      <a:pt x="0" y="115"/>
                    </a:lnTo>
                    <a:lnTo>
                      <a:pt x="0" y="126"/>
                    </a:lnTo>
                    <a:lnTo>
                      <a:pt x="2" y="138"/>
                    </a:lnTo>
                    <a:lnTo>
                      <a:pt x="4" y="149"/>
                    </a:lnTo>
                    <a:lnTo>
                      <a:pt x="7" y="161"/>
                    </a:lnTo>
                    <a:lnTo>
                      <a:pt x="10" y="170"/>
                    </a:lnTo>
                    <a:lnTo>
                      <a:pt x="15" y="180"/>
                    </a:lnTo>
                    <a:lnTo>
                      <a:pt x="20" y="188"/>
                    </a:lnTo>
                    <a:lnTo>
                      <a:pt x="25" y="196"/>
                    </a:lnTo>
                    <a:lnTo>
                      <a:pt x="31" y="204"/>
                    </a:lnTo>
                    <a:lnTo>
                      <a:pt x="38" y="211"/>
                    </a:lnTo>
                    <a:lnTo>
                      <a:pt x="44" y="216"/>
                    </a:lnTo>
                    <a:lnTo>
                      <a:pt x="51" y="221"/>
                    </a:lnTo>
                    <a:lnTo>
                      <a:pt x="59" y="226"/>
                    </a:lnTo>
                    <a:lnTo>
                      <a:pt x="67" y="227"/>
                    </a:lnTo>
                    <a:lnTo>
                      <a:pt x="75" y="230"/>
                    </a:lnTo>
                    <a:lnTo>
                      <a:pt x="83" y="230"/>
                    </a:lnTo>
                    <a:lnTo>
                      <a:pt x="91" y="230"/>
                    </a:lnTo>
                    <a:lnTo>
                      <a:pt x="99" y="227"/>
                    </a:lnTo>
                    <a:lnTo>
                      <a:pt x="108" y="226"/>
                    </a:lnTo>
                    <a:lnTo>
                      <a:pt x="116" y="221"/>
                    </a:lnTo>
                    <a:lnTo>
                      <a:pt x="122" y="216"/>
                    </a:lnTo>
                    <a:lnTo>
                      <a:pt x="129" y="211"/>
                    </a:lnTo>
                    <a:lnTo>
                      <a:pt x="135" y="204"/>
                    </a:lnTo>
                    <a:lnTo>
                      <a:pt x="142" y="196"/>
                    </a:lnTo>
                    <a:lnTo>
                      <a:pt x="147" y="188"/>
                    </a:lnTo>
                    <a:lnTo>
                      <a:pt x="151" y="180"/>
                    </a:lnTo>
                    <a:lnTo>
                      <a:pt x="156" y="170"/>
                    </a:lnTo>
                    <a:lnTo>
                      <a:pt x="160" y="161"/>
                    </a:lnTo>
                    <a:lnTo>
                      <a:pt x="161" y="149"/>
                    </a:lnTo>
                    <a:lnTo>
                      <a:pt x="164" y="138"/>
                    </a:lnTo>
                    <a:lnTo>
                      <a:pt x="164" y="126"/>
                    </a:lnTo>
                    <a:lnTo>
                      <a:pt x="166" y="115"/>
                    </a:lnTo>
                    <a:lnTo>
                      <a:pt x="164" y="104"/>
                    </a:lnTo>
                    <a:lnTo>
                      <a:pt x="164" y="92"/>
                    </a:lnTo>
                    <a:lnTo>
                      <a:pt x="161" y="81"/>
                    </a:lnTo>
                    <a:lnTo>
                      <a:pt x="160" y="71"/>
                    </a:lnTo>
                    <a:lnTo>
                      <a:pt x="156" y="61"/>
                    </a:lnTo>
                    <a:lnTo>
                      <a:pt x="151" y="52"/>
                    </a:lnTo>
                    <a:lnTo>
                      <a:pt x="147" y="42"/>
                    </a:lnTo>
                    <a:lnTo>
                      <a:pt x="142" y="34"/>
                    </a:lnTo>
                    <a:lnTo>
                      <a:pt x="135" y="27"/>
                    </a:lnTo>
                    <a:lnTo>
                      <a:pt x="129" y="21"/>
                    </a:lnTo>
                    <a:lnTo>
                      <a:pt x="122" y="14"/>
                    </a:lnTo>
                    <a:lnTo>
                      <a:pt x="116" y="9"/>
                    </a:lnTo>
                    <a:lnTo>
                      <a:pt x="108" y="6"/>
                    </a:lnTo>
                    <a:lnTo>
                      <a:pt x="99" y="3"/>
                    </a:lnTo>
                    <a:lnTo>
                      <a:pt x="91" y="1"/>
                    </a:lnTo>
                    <a:lnTo>
                      <a:pt x="83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94"/>
              <p:cNvSpPr>
                <a:spLocks/>
              </p:cNvSpPr>
              <p:nvPr/>
            </p:nvSpPr>
            <p:spPr bwMode="auto">
              <a:xfrm>
                <a:off x="1708" y="2442"/>
                <a:ext cx="136" cy="191"/>
              </a:xfrm>
              <a:custGeom>
                <a:avLst/>
                <a:gdLst>
                  <a:gd name="T0" fmla="*/ 68 w 136"/>
                  <a:gd name="T1" fmla="*/ 0 h 191"/>
                  <a:gd name="T2" fmla="*/ 60 w 136"/>
                  <a:gd name="T3" fmla="*/ 0 h 191"/>
                  <a:gd name="T4" fmla="*/ 54 w 136"/>
                  <a:gd name="T5" fmla="*/ 1 h 191"/>
                  <a:gd name="T6" fmla="*/ 47 w 136"/>
                  <a:gd name="T7" fmla="*/ 5 h 191"/>
                  <a:gd name="T8" fmla="*/ 41 w 136"/>
                  <a:gd name="T9" fmla="*/ 8 h 191"/>
                  <a:gd name="T10" fmla="*/ 29 w 136"/>
                  <a:gd name="T11" fmla="*/ 16 h 191"/>
                  <a:gd name="T12" fmla="*/ 20 w 136"/>
                  <a:gd name="T13" fmla="*/ 27 h 191"/>
                  <a:gd name="T14" fmla="*/ 11 w 136"/>
                  <a:gd name="T15" fmla="*/ 42 h 191"/>
                  <a:gd name="T16" fmla="*/ 5 w 136"/>
                  <a:gd name="T17" fmla="*/ 58 h 191"/>
                  <a:gd name="T18" fmla="*/ 2 w 136"/>
                  <a:gd name="T19" fmla="*/ 76 h 191"/>
                  <a:gd name="T20" fmla="*/ 0 w 136"/>
                  <a:gd name="T21" fmla="*/ 96 h 191"/>
                  <a:gd name="T22" fmla="*/ 2 w 136"/>
                  <a:gd name="T23" fmla="*/ 114 h 191"/>
                  <a:gd name="T24" fmla="*/ 5 w 136"/>
                  <a:gd name="T25" fmla="*/ 131 h 191"/>
                  <a:gd name="T26" fmla="*/ 11 w 136"/>
                  <a:gd name="T27" fmla="*/ 148 h 191"/>
                  <a:gd name="T28" fmla="*/ 20 w 136"/>
                  <a:gd name="T29" fmla="*/ 162 h 191"/>
                  <a:gd name="T30" fmla="*/ 29 w 136"/>
                  <a:gd name="T31" fmla="*/ 174 h 191"/>
                  <a:gd name="T32" fmla="*/ 41 w 136"/>
                  <a:gd name="T33" fmla="*/ 182 h 191"/>
                  <a:gd name="T34" fmla="*/ 47 w 136"/>
                  <a:gd name="T35" fmla="*/ 185 h 191"/>
                  <a:gd name="T36" fmla="*/ 54 w 136"/>
                  <a:gd name="T37" fmla="*/ 188 h 191"/>
                  <a:gd name="T38" fmla="*/ 60 w 136"/>
                  <a:gd name="T39" fmla="*/ 188 h 191"/>
                  <a:gd name="T40" fmla="*/ 68 w 136"/>
                  <a:gd name="T41" fmla="*/ 190 h 191"/>
                  <a:gd name="T42" fmla="*/ 75 w 136"/>
                  <a:gd name="T43" fmla="*/ 188 h 191"/>
                  <a:gd name="T44" fmla="*/ 81 w 136"/>
                  <a:gd name="T45" fmla="*/ 188 h 191"/>
                  <a:gd name="T46" fmla="*/ 88 w 136"/>
                  <a:gd name="T47" fmla="*/ 185 h 191"/>
                  <a:gd name="T48" fmla="*/ 94 w 136"/>
                  <a:gd name="T49" fmla="*/ 182 h 191"/>
                  <a:gd name="T50" fmla="*/ 106 w 136"/>
                  <a:gd name="T51" fmla="*/ 174 h 191"/>
                  <a:gd name="T52" fmla="*/ 115 w 136"/>
                  <a:gd name="T53" fmla="*/ 162 h 191"/>
                  <a:gd name="T54" fmla="*/ 124 w 136"/>
                  <a:gd name="T55" fmla="*/ 148 h 191"/>
                  <a:gd name="T56" fmla="*/ 130 w 136"/>
                  <a:gd name="T57" fmla="*/ 131 h 191"/>
                  <a:gd name="T58" fmla="*/ 135 w 136"/>
                  <a:gd name="T59" fmla="*/ 114 h 191"/>
                  <a:gd name="T60" fmla="*/ 135 w 136"/>
                  <a:gd name="T61" fmla="*/ 96 h 191"/>
                  <a:gd name="T62" fmla="*/ 135 w 136"/>
                  <a:gd name="T63" fmla="*/ 76 h 191"/>
                  <a:gd name="T64" fmla="*/ 130 w 136"/>
                  <a:gd name="T65" fmla="*/ 58 h 191"/>
                  <a:gd name="T66" fmla="*/ 124 w 136"/>
                  <a:gd name="T67" fmla="*/ 42 h 191"/>
                  <a:gd name="T68" fmla="*/ 115 w 136"/>
                  <a:gd name="T69" fmla="*/ 27 h 191"/>
                  <a:gd name="T70" fmla="*/ 106 w 136"/>
                  <a:gd name="T71" fmla="*/ 16 h 191"/>
                  <a:gd name="T72" fmla="*/ 94 w 136"/>
                  <a:gd name="T73" fmla="*/ 8 h 191"/>
                  <a:gd name="T74" fmla="*/ 88 w 136"/>
                  <a:gd name="T75" fmla="*/ 5 h 191"/>
                  <a:gd name="T76" fmla="*/ 81 w 136"/>
                  <a:gd name="T77" fmla="*/ 1 h 191"/>
                  <a:gd name="T78" fmla="*/ 75 w 136"/>
                  <a:gd name="T79" fmla="*/ 0 h 191"/>
                  <a:gd name="T80" fmla="*/ 68 w 136"/>
                  <a:gd name="T81" fmla="*/ 0 h 19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6"/>
                  <a:gd name="T124" fmla="*/ 0 h 191"/>
                  <a:gd name="T125" fmla="*/ 136 w 136"/>
                  <a:gd name="T126" fmla="*/ 191 h 19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6" h="191">
                    <a:moveTo>
                      <a:pt x="68" y="0"/>
                    </a:moveTo>
                    <a:lnTo>
                      <a:pt x="60" y="0"/>
                    </a:lnTo>
                    <a:lnTo>
                      <a:pt x="54" y="1"/>
                    </a:lnTo>
                    <a:lnTo>
                      <a:pt x="47" y="5"/>
                    </a:lnTo>
                    <a:lnTo>
                      <a:pt x="41" y="8"/>
                    </a:lnTo>
                    <a:lnTo>
                      <a:pt x="29" y="16"/>
                    </a:lnTo>
                    <a:lnTo>
                      <a:pt x="20" y="27"/>
                    </a:lnTo>
                    <a:lnTo>
                      <a:pt x="11" y="42"/>
                    </a:lnTo>
                    <a:lnTo>
                      <a:pt x="5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4"/>
                    </a:lnTo>
                    <a:lnTo>
                      <a:pt x="5" y="131"/>
                    </a:lnTo>
                    <a:lnTo>
                      <a:pt x="11" y="148"/>
                    </a:lnTo>
                    <a:lnTo>
                      <a:pt x="20" y="162"/>
                    </a:lnTo>
                    <a:lnTo>
                      <a:pt x="29" y="174"/>
                    </a:lnTo>
                    <a:lnTo>
                      <a:pt x="41" y="182"/>
                    </a:lnTo>
                    <a:lnTo>
                      <a:pt x="47" y="185"/>
                    </a:lnTo>
                    <a:lnTo>
                      <a:pt x="54" y="188"/>
                    </a:lnTo>
                    <a:lnTo>
                      <a:pt x="60" y="188"/>
                    </a:lnTo>
                    <a:lnTo>
                      <a:pt x="68" y="190"/>
                    </a:lnTo>
                    <a:lnTo>
                      <a:pt x="75" y="188"/>
                    </a:lnTo>
                    <a:lnTo>
                      <a:pt x="81" y="188"/>
                    </a:lnTo>
                    <a:lnTo>
                      <a:pt x="88" y="185"/>
                    </a:lnTo>
                    <a:lnTo>
                      <a:pt x="94" y="182"/>
                    </a:lnTo>
                    <a:lnTo>
                      <a:pt x="106" y="174"/>
                    </a:lnTo>
                    <a:lnTo>
                      <a:pt x="115" y="162"/>
                    </a:lnTo>
                    <a:lnTo>
                      <a:pt x="124" y="148"/>
                    </a:lnTo>
                    <a:lnTo>
                      <a:pt x="130" y="131"/>
                    </a:lnTo>
                    <a:lnTo>
                      <a:pt x="135" y="114"/>
                    </a:lnTo>
                    <a:lnTo>
                      <a:pt x="135" y="96"/>
                    </a:lnTo>
                    <a:lnTo>
                      <a:pt x="135" y="76"/>
                    </a:lnTo>
                    <a:lnTo>
                      <a:pt x="130" y="58"/>
                    </a:lnTo>
                    <a:lnTo>
                      <a:pt x="124" y="42"/>
                    </a:lnTo>
                    <a:lnTo>
                      <a:pt x="115" y="27"/>
                    </a:lnTo>
                    <a:lnTo>
                      <a:pt x="106" y="16"/>
                    </a:lnTo>
                    <a:lnTo>
                      <a:pt x="94" y="8"/>
                    </a:lnTo>
                    <a:lnTo>
                      <a:pt x="88" y="5"/>
                    </a:lnTo>
                    <a:lnTo>
                      <a:pt x="81" y="1"/>
                    </a:lnTo>
                    <a:lnTo>
                      <a:pt x="75" y="0"/>
                    </a:lnTo>
                    <a:lnTo>
                      <a:pt x="68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95"/>
              <p:cNvSpPr>
                <a:spLocks/>
              </p:cNvSpPr>
              <p:nvPr/>
            </p:nvSpPr>
            <p:spPr bwMode="auto">
              <a:xfrm>
                <a:off x="1965" y="2117"/>
                <a:ext cx="197" cy="274"/>
              </a:xfrm>
              <a:custGeom>
                <a:avLst/>
                <a:gdLst>
                  <a:gd name="T0" fmla="*/ 89 w 197"/>
                  <a:gd name="T1" fmla="*/ 0 h 274"/>
                  <a:gd name="T2" fmla="*/ 70 w 197"/>
                  <a:gd name="T3" fmla="*/ 6 h 274"/>
                  <a:gd name="T4" fmla="*/ 52 w 197"/>
                  <a:gd name="T5" fmla="*/ 16 h 274"/>
                  <a:gd name="T6" fmla="*/ 36 w 197"/>
                  <a:gd name="T7" fmla="*/ 31 h 274"/>
                  <a:gd name="T8" fmla="*/ 23 w 197"/>
                  <a:gd name="T9" fmla="*/ 50 h 274"/>
                  <a:gd name="T10" fmla="*/ 13 w 197"/>
                  <a:gd name="T11" fmla="*/ 71 h 274"/>
                  <a:gd name="T12" fmla="*/ 5 w 197"/>
                  <a:gd name="T13" fmla="*/ 96 h 274"/>
                  <a:gd name="T14" fmla="*/ 1 w 197"/>
                  <a:gd name="T15" fmla="*/ 122 h 274"/>
                  <a:gd name="T16" fmla="*/ 1 w 197"/>
                  <a:gd name="T17" fmla="*/ 151 h 274"/>
                  <a:gd name="T18" fmla="*/ 5 w 197"/>
                  <a:gd name="T19" fmla="*/ 177 h 274"/>
                  <a:gd name="T20" fmla="*/ 13 w 197"/>
                  <a:gd name="T21" fmla="*/ 201 h 274"/>
                  <a:gd name="T22" fmla="*/ 23 w 197"/>
                  <a:gd name="T23" fmla="*/ 222 h 274"/>
                  <a:gd name="T24" fmla="*/ 36 w 197"/>
                  <a:gd name="T25" fmla="*/ 242 h 274"/>
                  <a:gd name="T26" fmla="*/ 52 w 197"/>
                  <a:gd name="T27" fmla="*/ 257 h 274"/>
                  <a:gd name="T28" fmla="*/ 70 w 197"/>
                  <a:gd name="T29" fmla="*/ 266 h 274"/>
                  <a:gd name="T30" fmla="*/ 89 w 197"/>
                  <a:gd name="T31" fmla="*/ 273 h 274"/>
                  <a:gd name="T32" fmla="*/ 109 w 197"/>
                  <a:gd name="T33" fmla="*/ 273 h 274"/>
                  <a:gd name="T34" fmla="*/ 128 w 197"/>
                  <a:gd name="T35" fmla="*/ 266 h 274"/>
                  <a:gd name="T36" fmla="*/ 146 w 197"/>
                  <a:gd name="T37" fmla="*/ 257 h 274"/>
                  <a:gd name="T38" fmla="*/ 161 w 197"/>
                  <a:gd name="T39" fmla="*/ 242 h 274"/>
                  <a:gd name="T40" fmla="*/ 174 w 197"/>
                  <a:gd name="T41" fmla="*/ 222 h 274"/>
                  <a:gd name="T42" fmla="*/ 185 w 197"/>
                  <a:gd name="T43" fmla="*/ 201 h 274"/>
                  <a:gd name="T44" fmla="*/ 193 w 197"/>
                  <a:gd name="T45" fmla="*/ 177 h 274"/>
                  <a:gd name="T46" fmla="*/ 196 w 197"/>
                  <a:gd name="T47" fmla="*/ 151 h 274"/>
                  <a:gd name="T48" fmla="*/ 196 w 197"/>
                  <a:gd name="T49" fmla="*/ 122 h 274"/>
                  <a:gd name="T50" fmla="*/ 193 w 197"/>
                  <a:gd name="T51" fmla="*/ 96 h 274"/>
                  <a:gd name="T52" fmla="*/ 185 w 197"/>
                  <a:gd name="T53" fmla="*/ 71 h 274"/>
                  <a:gd name="T54" fmla="*/ 174 w 197"/>
                  <a:gd name="T55" fmla="*/ 50 h 274"/>
                  <a:gd name="T56" fmla="*/ 161 w 197"/>
                  <a:gd name="T57" fmla="*/ 31 h 274"/>
                  <a:gd name="T58" fmla="*/ 146 w 197"/>
                  <a:gd name="T59" fmla="*/ 16 h 274"/>
                  <a:gd name="T60" fmla="*/ 128 w 197"/>
                  <a:gd name="T61" fmla="*/ 6 h 274"/>
                  <a:gd name="T62" fmla="*/ 109 w 197"/>
                  <a:gd name="T63" fmla="*/ 0 h 27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7"/>
                  <a:gd name="T97" fmla="*/ 0 h 274"/>
                  <a:gd name="T98" fmla="*/ 197 w 197"/>
                  <a:gd name="T99" fmla="*/ 274 h 27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7" h="274">
                    <a:moveTo>
                      <a:pt x="99" y="0"/>
                    </a:moveTo>
                    <a:lnTo>
                      <a:pt x="89" y="0"/>
                    </a:lnTo>
                    <a:lnTo>
                      <a:pt x="79" y="3"/>
                    </a:lnTo>
                    <a:lnTo>
                      <a:pt x="70" y="6"/>
                    </a:lnTo>
                    <a:lnTo>
                      <a:pt x="60" y="10"/>
                    </a:lnTo>
                    <a:lnTo>
                      <a:pt x="52" y="16"/>
                    </a:lnTo>
                    <a:lnTo>
                      <a:pt x="44" y="23"/>
                    </a:lnTo>
                    <a:lnTo>
                      <a:pt x="36" y="31"/>
                    </a:lnTo>
                    <a:lnTo>
                      <a:pt x="29" y="40"/>
                    </a:lnTo>
                    <a:lnTo>
                      <a:pt x="23" y="50"/>
                    </a:lnTo>
                    <a:lnTo>
                      <a:pt x="18" y="60"/>
                    </a:lnTo>
                    <a:lnTo>
                      <a:pt x="13" y="71"/>
                    </a:lnTo>
                    <a:lnTo>
                      <a:pt x="8" y="83"/>
                    </a:lnTo>
                    <a:lnTo>
                      <a:pt x="5" y="96"/>
                    </a:lnTo>
                    <a:lnTo>
                      <a:pt x="3" y="109"/>
                    </a:lnTo>
                    <a:lnTo>
                      <a:pt x="1" y="122"/>
                    </a:lnTo>
                    <a:lnTo>
                      <a:pt x="0" y="136"/>
                    </a:lnTo>
                    <a:lnTo>
                      <a:pt x="1" y="151"/>
                    </a:lnTo>
                    <a:lnTo>
                      <a:pt x="3" y="164"/>
                    </a:lnTo>
                    <a:lnTo>
                      <a:pt x="5" y="177"/>
                    </a:lnTo>
                    <a:lnTo>
                      <a:pt x="8" y="190"/>
                    </a:lnTo>
                    <a:lnTo>
                      <a:pt x="13" y="201"/>
                    </a:lnTo>
                    <a:lnTo>
                      <a:pt x="18" y="213"/>
                    </a:lnTo>
                    <a:lnTo>
                      <a:pt x="23" y="222"/>
                    </a:lnTo>
                    <a:lnTo>
                      <a:pt x="29" y="232"/>
                    </a:lnTo>
                    <a:lnTo>
                      <a:pt x="36" y="242"/>
                    </a:lnTo>
                    <a:lnTo>
                      <a:pt x="44" y="250"/>
                    </a:lnTo>
                    <a:lnTo>
                      <a:pt x="52" y="257"/>
                    </a:lnTo>
                    <a:lnTo>
                      <a:pt x="60" y="261"/>
                    </a:lnTo>
                    <a:lnTo>
                      <a:pt x="70" y="266"/>
                    </a:lnTo>
                    <a:lnTo>
                      <a:pt x="79" y="270"/>
                    </a:lnTo>
                    <a:lnTo>
                      <a:pt x="89" y="273"/>
                    </a:lnTo>
                    <a:lnTo>
                      <a:pt x="99" y="273"/>
                    </a:lnTo>
                    <a:lnTo>
                      <a:pt x="109" y="273"/>
                    </a:lnTo>
                    <a:lnTo>
                      <a:pt x="118" y="270"/>
                    </a:lnTo>
                    <a:lnTo>
                      <a:pt x="128" y="266"/>
                    </a:lnTo>
                    <a:lnTo>
                      <a:pt x="136" y="261"/>
                    </a:lnTo>
                    <a:lnTo>
                      <a:pt x="146" y="257"/>
                    </a:lnTo>
                    <a:lnTo>
                      <a:pt x="154" y="250"/>
                    </a:lnTo>
                    <a:lnTo>
                      <a:pt x="161" y="242"/>
                    </a:lnTo>
                    <a:lnTo>
                      <a:pt x="169" y="232"/>
                    </a:lnTo>
                    <a:lnTo>
                      <a:pt x="174" y="222"/>
                    </a:lnTo>
                    <a:lnTo>
                      <a:pt x="180" y="213"/>
                    </a:lnTo>
                    <a:lnTo>
                      <a:pt x="185" y="201"/>
                    </a:lnTo>
                    <a:lnTo>
                      <a:pt x="190" y="190"/>
                    </a:lnTo>
                    <a:lnTo>
                      <a:pt x="193" y="177"/>
                    </a:lnTo>
                    <a:lnTo>
                      <a:pt x="195" y="164"/>
                    </a:lnTo>
                    <a:lnTo>
                      <a:pt x="196" y="151"/>
                    </a:lnTo>
                    <a:lnTo>
                      <a:pt x="196" y="136"/>
                    </a:lnTo>
                    <a:lnTo>
                      <a:pt x="196" y="122"/>
                    </a:lnTo>
                    <a:lnTo>
                      <a:pt x="195" y="109"/>
                    </a:lnTo>
                    <a:lnTo>
                      <a:pt x="193" y="96"/>
                    </a:lnTo>
                    <a:lnTo>
                      <a:pt x="190" y="83"/>
                    </a:lnTo>
                    <a:lnTo>
                      <a:pt x="185" y="71"/>
                    </a:lnTo>
                    <a:lnTo>
                      <a:pt x="180" y="60"/>
                    </a:lnTo>
                    <a:lnTo>
                      <a:pt x="174" y="50"/>
                    </a:lnTo>
                    <a:lnTo>
                      <a:pt x="169" y="40"/>
                    </a:lnTo>
                    <a:lnTo>
                      <a:pt x="161" y="31"/>
                    </a:lnTo>
                    <a:lnTo>
                      <a:pt x="154" y="23"/>
                    </a:lnTo>
                    <a:lnTo>
                      <a:pt x="146" y="16"/>
                    </a:lnTo>
                    <a:lnTo>
                      <a:pt x="136" y="10"/>
                    </a:lnTo>
                    <a:lnTo>
                      <a:pt x="128" y="6"/>
                    </a:lnTo>
                    <a:lnTo>
                      <a:pt x="118" y="3"/>
                    </a:lnTo>
                    <a:lnTo>
                      <a:pt x="109" y="0"/>
                    </a:lnTo>
                    <a:lnTo>
                      <a:pt x="99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96"/>
              <p:cNvSpPr>
                <a:spLocks/>
              </p:cNvSpPr>
              <p:nvPr/>
            </p:nvSpPr>
            <p:spPr bwMode="auto">
              <a:xfrm>
                <a:off x="2381" y="1888"/>
                <a:ext cx="279" cy="725"/>
              </a:xfrm>
              <a:custGeom>
                <a:avLst/>
                <a:gdLst>
                  <a:gd name="T0" fmla="*/ 0 w 279"/>
                  <a:gd name="T1" fmla="*/ 0 h 725"/>
                  <a:gd name="T2" fmla="*/ 36 w 279"/>
                  <a:gd name="T3" fmla="*/ 31 h 725"/>
                  <a:gd name="T4" fmla="*/ 71 w 279"/>
                  <a:gd name="T5" fmla="*/ 65 h 725"/>
                  <a:gd name="T6" fmla="*/ 106 w 279"/>
                  <a:gd name="T7" fmla="*/ 100 h 725"/>
                  <a:gd name="T8" fmla="*/ 141 w 279"/>
                  <a:gd name="T9" fmla="*/ 136 h 725"/>
                  <a:gd name="T10" fmla="*/ 175 w 279"/>
                  <a:gd name="T11" fmla="*/ 175 h 725"/>
                  <a:gd name="T12" fmla="*/ 210 w 279"/>
                  <a:gd name="T13" fmla="*/ 213 h 725"/>
                  <a:gd name="T14" fmla="*/ 244 w 279"/>
                  <a:gd name="T15" fmla="*/ 250 h 725"/>
                  <a:gd name="T16" fmla="*/ 278 w 279"/>
                  <a:gd name="T17" fmla="*/ 286 h 725"/>
                  <a:gd name="T18" fmla="*/ 276 w 279"/>
                  <a:gd name="T19" fmla="*/ 339 h 725"/>
                  <a:gd name="T20" fmla="*/ 275 w 279"/>
                  <a:gd name="T21" fmla="*/ 395 h 725"/>
                  <a:gd name="T22" fmla="*/ 273 w 279"/>
                  <a:gd name="T23" fmla="*/ 448 h 725"/>
                  <a:gd name="T24" fmla="*/ 271 w 279"/>
                  <a:gd name="T25" fmla="*/ 503 h 725"/>
                  <a:gd name="T26" fmla="*/ 268 w 279"/>
                  <a:gd name="T27" fmla="*/ 557 h 725"/>
                  <a:gd name="T28" fmla="*/ 266 w 279"/>
                  <a:gd name="T29" fmla="*/ 612 h 725"/>
                  <a:gd name="T30" fmla="*/ 263 w 279"/>
                  <a:gd name="T31" fmla="*/ 668 h 725"/>
                  <a:gd name="T32" fmla="*/ 260 w 279"/>
                  <a:gd name="T33" fmla="*/ 724 h 725"/>
                  <a:gd name="T34" fmla="*/ 257 w 279"/>
                  <a:gd name="T35" fmla="*/ 668 h 725"/>
                  <a:gd name="T36" fmla="*/ 252 w 279"/>
                  <a:gd name="T37" fmla="*/ 611 h 725"/>
                  <a:gd name="T38" fmla="*/ 247 w 279"/>
                  <a:gd name="T39" fmla="*/ 554 h 725"/>
                  <a:gd name="T40" fmla="*/ 242 w 279"/>
                  <a:gd name="T41" fmla="*/ 497 h 725"/>
                  <a:gd name="T42" fmla="*/ 237 w 279"/>
                  <a:gd name="T43" fmla="*/ 442 h 725"/>
                  <a:gd name="T44" fmla="*/ 231 w 279"/>
                  <a:gd name="T45" fmla="*/ 386 h 725"/>
                  <a:gd name="T46" fmla="*/ 223 w 279"/>
                  <a:gd name="T47" fmla="*/ 334 h 725"/>
                  <a:gd name="T48" fmla="*/ 214 w 279"/>
                  <a:gd name="T49" fmla="*/ 282 h 725"/>
                  <a:gd name="T50" fmla="*/ 188 w 279"/>
                  <a:gd name="T51" fmla="*/ 245 h 725"/>
                  <a:gd name="T52" fmla="*/ 162 w 279"/>
                  <a:gd name="T53" fmla="*/ 208 h 725"/>
                  <a:gd name="T54" fmla="*/ 136 w 279"/>
                  <a:gd name="T55" fmla="*/ 172 h 725"/>
                  <a:gd name="T56" fmla="*/ 109 w 279"/>
                  <a:gd name="T57" fmla="*/ 138 h 725"/>
                  <a:gd name="T58" fmla="*/ 83 w 279"/>
                  <a:gd name="T59" fmla="*/ 102 h 725"/>
                  <a:gd name="T60" fmla="*/ 55 w 279"/>
                  <a:gd name="T61" fmla="*/ 68 h 725"/>
                  <a:gd name="T62" fmla="*/ 29 w 279"/>
                  <a:gd name="T63" fmla="*/ 34 h 725"/>
                  <a:gd name="T64" fmla="*/ 0 w 279"/>
                  <a:gd name="T65" fmla="*/ 0 h 72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79"/>
                  <a:gd name="T100" fmla="*/ 0 h 725"/>
                  <a:gd name="T101" fmla="*/ 279 w 279"/>
                  <a:gd name="T102" fmla="*/ 725 h 72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79" h="725">
                    <a:moveTo>
                      <a:pt x="0" y="0"/>
                    </a:moveTo>
                    <a:lnTo>
                      <a:pt x="36" y="31"/>
                    </a:lnTo>
                    <a:lnTo>
                      <a:pt x="71" y="65"/>
                    </a:lnTo>
                    <a:lnTo>
                      <a:pt x="106" y="100"/>
                    </a:lnTo>
                    <a:lnTo>
                      <a:pt x="141" y="136"/>
                    </a:lnTo>
                    <a:lnTo>
                      <a:pt x="175" y="175"/>
                    </a:lnTo>
                    <a:lnTo>
                      <a:pt x="210" y="213"/>
                    </a:lnTo>
                    <a:lnTo>
                      <a:pt x="244" y="250"/>
                    </a:lnTo>
                    <a:lnTo>
                      <a:pt x="278" y="286"/>
                    </a:lnTo>
                    <a:lnTo>
                      <a:pt x="276" y="339"/>
                    </a:lnTo>
                    <a:lnTo>
                      <a:pt x="275" y="395"/>
                    </a:lnTo>
                    <a:lnTo>
                      <a:pt x="273" y="448"/>
                    </a:lnTo>
                    <a:lnTo>
                      <a:pt x="271" y="503"/>
                    </a:lnTo>
                    <a:lnTo>
                      <a:pt x="268" y="557"/>
                    </a:lnTo>
                    <a:lnTo>
                      <a:pt x="266" y="612"/>
                    </a:lnTo>
                    <a:lnTo>
                      <a:pt x="263" y="668"/>
                    </a:lnTo>
                    <a:lnTo>
                      <a:pt x="260" y="724"/>
                    </a:lnTo>
                    <a:lnTo>
                      <a:pt x="257" y="668"/>
                    </a:lnTo>
                    <a:lnTo>
                      <a:pt x="252" y="611"/>
                    </a:lnTo>
                    <a:lnTo>
                      <a:pt x="247" y="554"/>
                    </a:lnTo>
                    <a:lnTo>
                      <a:pt x="242" y="497"/>
                    </a:lnTo>
                    <a:lnTo>
                      <a:pt x="237" y="442"/>
                    </a:lnTo>
                    <a:lnTo>
                      <a:pt x="231" y="386"/>
                    </a:lnTo>
                    <a:lnTo>
                      <a:pt x="223" y="334"/>
                    </a:lnTo>
                    <a:lnTo>
                      <a:pt x="214" y="282"/>
                    </a:lnTo>
                    <a:lnTo>
                      <a:pt x="188" y="245"/>
                    </a:lnTo>
                    <a:lnTo>
                      <a:pt x="162" y="208"/>
                    </a:lnTo>
                    <a:lnTo>
                      <a:pt x="136" y="172"/>
                    </a:lnTo>
                    <a:lnTo>
                      <a:pt x="109" y="138"/>
                    </a:lnTo>
                    <a:lnTo>
                      <a:pt x="83" y="102"/>
                    </a:lnTo>
                    <a:lnTo>
                      <a:pt x="55" y="68"/>
                    </a:lnTo>
                    <a:lnTo>
                      <a:pt x="29" y="3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BC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97"/>
              <p:cNvSpPr>
                <a:spLocks/>
              </p:cNvSpPr>
              <p:nvPr/>
            </p:nvSpPr>
            <p:spPr bwMode="auto">
              <a:xfrm>
                <a:off x="2287" y="2247"/>
                <a:ext cx="131" cy="279"/>
              </a:xfrm>
              <a:custGeom>
                <a:avLst/>
                <a:gdLst>
                  <a:gd name="T0" fmla="*/ 120 w 131"/>
                  <a:gd name="T1" fmla="*/ 0 h 279"/>
                  <a:gd name="T2" fmla="*/ 113 w 131"/>
                  <a:gd name="T3" fmla="*/ 5 h 279"/>
                  <a:gd name="T4" fmla="*/ 107 w 131"/>
                  <a:gd name="T5" fmla="*/ 10 h 279"/>
                  <a:gd name="T6" fmla="*/ 102 w 131"/>
                  <a:gd name="T7" fmla="*/ 18 h 279"/>
                  <a:gd name="T8" fmla="*/ 97 w 131"/>
                  <a:gd name="T9" fmla="*/ 26 h 279"/>
                  <a:gd name="T10" fmla="*/ 89 w 131"/>
                  <a:gd name="T11" fmla="*/ 47 h 279"/>
                  <a:gd name="T12" fmla="*/ 84 w 131"/>
                  <a:gd name="T13" fmla="*/ 70 h 279"/>
                  <a:gd name="T14" fmla="*/ 79 w 131"/>
                  <a:gd name="T15" fmla="*/ 92 h 279"/>
                  <a:gd name="T16" fmla="*/ 78 w 131"/>
                  <a:gd name="T17" fmla="*/ 114 h 279"/>
                  <a:gd name="T18" fmla="*/ 78 w 131"/>
                  <a:gd name="T19" fmla="*/ 133 h 279"/>
                  <a:gd name="T20" fmla="*/ 78 w 131"/>
                  <a:gd name="T21" fmla="*/ 146 h 279"/>
                  <a:gd name="T22" fmla="*/ 78 w 131"/>
                  <a:gd name="T23" fmla="*/ 162 h 279"/>
                  <a:gd name="T24" fmla="*/ 79 w 131"/>
                  <a:gd name="T25" fmla="*/ 180 h 279"/>
                  <a:gd name="T26" fmla="*/ 83 w 131"/>
                  <a:gd name="T27" fmla="*/ 200 h 279"/>
                  <a:gd name="T28" fmla="*/ 87 w 131"/>
                  <a:gd name="T29" fmla="*/ 219 h 279"/>
                  <a:gd name="T30" fmla="*/ 96 w 131"/>
                  <a:gd name="T31" fmla="*/ 237 h 279"/>
                  <a:gd name="T32" fmla="*/ 104 w 131"/>
                  <a:gd name="T33" fmla="*/ 253 h 279"/>
                  <a:gd name="T34" fmla="*/ 109 w 131"/>
                  <a:gd name="T35" fmla="*/ 261 h 279"/>
                  <a:gd name="T36" fmla="*/ 115 w 131"/>
                  <a:gd name="T37" fmla="*/ 268 h 279"/>
                  <a:gd name="T38" fmla="*/ 122 w 131"/>
                  <a:gd name="T39" fmla="*/ 273 h 279"/>
                  <a:gd name="T40" fmla="*/ 130 w 131"/>
                  <a:gd name="T41" fmla="*/ 278 h 279"/>
                  <a:gd name="T42" fmla="*/ 115 w 131"/>
                  <a:gd name="T43" fmla="*/ 278 h 279"/>
                  <a:gd name="T44" fmla="*/ 102 w 131"/>
                  <a:gd name="T45" fmla="*/ 278 h 279"/>
                  <a:gd name="T46" fmla="*/ 89 w 131"/>
                  <a:gd name="T47" fmla="*/ 274 h 279"/>
                  <a:gd name="T48" fmla="*/ 78 w 131"/>
                  <a:gd name="T49" fmla="*/ 270 h 279"/>
                  <a:gd name="T50" fmla="*/ 66 w 131"/>
                  <a:gd name="T51" fmla="*/ 263 h 279"/>
                  <a:gd name="T52" fmla="*/ 55 w 131"/>
                  <a:gd name="T53" fmla="*/ 257 h 279"/>
                  <a:gd name="T54" fmla="*/ 45 w 131"/>
                  <a:gd name="T55" fmla="*/ 247 h 279"/>
                  <a:gd name="T56" fmla="*/ 37 w 131"/>
                  <a:gd name="T57" fmla="*/ 239 h 279"/>
                  <a:gd name="T58" fmla="*/ 29 w 131"/>
                  <a:gd name="T59" fmla="*/ 227 h 279"/>
                  <a:gd name="T60" fmla="*/ 22 w 131"/>
                  <a:gd name="T61" fmla="*/ 216 h 279"/>
                  <a:gd name="T62" fmla="*/ 16 w 131"/>
                  <a:gd name="T63" fmla="*/ 205 h 279"/>
                  <a:gd name="T64" fmla="*/ 11 w 131"/>
                  <a:gd name="T65" fmla="*/ 192 h 279"/>
                  <a:gd name="T66" fmla="*/ 6 w 131"/>
                  <a:gd name="T67" fmla="*/ 179 h 279"/>
                  <a:gd name="T68" fmla="*/ 3 w 131"/>
                  <a:gd name="T69" fmla="*/ 164 h 279"/>
                  <a:gd name="T70" fmla="*/ 1 w 131"/>
                  <a:gd name="T71" fmla="*/ 151 h 279"/>
                  <a:gd name="T72" fmla="*/ 0 w 131"/>
                  <a:gd name="T73" fmla="*/ 136 h 279"/>
                  <a:gd name="T74" fmla="*/ 0 w 131"/>
                  <a:gd name="T75" fmla="*/ 122 h 279"/>
                  <a:gd name="T76" fmla="*/ 1 w 131"/>
                  <a:gd name="T77" fmla="*/ 109 h 279"/>
                  <a:gd name="T78" fmla="*/ 5 w 131"/>
                  <a:gd name="T79" fmla="*/ 96 h 279"/>
                  <a:gd name="T80" fmla="*/ 8 w 131"/>
                  <a:gd name="T81" fmla="*/ 83 h 279"/>
                  <a:gd name="T82" fmla="*/ 13 w 131"/>
                  <a:gd name="T83" fmla="*/ 71 h 279"/>
                  <a:gd name="T84" fmla="*/ 19 w 131"/>
                  <a:gd name="T85" fmla="*/ 60 h 279"/>
                  <a:gd name="T86" fmla="*/ 26 w 131"/>
                  <a:gd name="T87" fmla="*/ 50 h 279"/>
                  <a:gd name="T88" fmla="*/ 34 w 131"/>
                  <a:gd name="T89" fmla="*/ 40 h 279"/>
                  <a:gd name="T90" fmla="*/ 42 w 131"/>
                  <a:gd name="T91" fmla="*/ 31 h 279"/>
                  <a:gd name="T92" fmla="*/ 52 w 131"/>
                  <a:gd name="T93" fmla="*/ 24 h 279"/>
                  <a:gd name="T94" fmla="*/ 61 w 131"/>
                  <a:gd name="T95" fmla="*/ 16 h 279"/>
                  <a:gd name="T96" fmla="*/ 73 w 131"/>
                  <a:gd name="T97" fmla="*/ 11 h 279"/>
                  <a:gd name="T98" fmla="*/ 84 w 131"/>
                  <a:gd name="T99" fmla="*/ 6 h 279"/>
                  <a:gd name="T100" fmla="*/ 96 w 131"/>
                  <a:gd name="T101" fmla="*/ 3 h 279"/>
                  <a:gd name="T102" fmla="*/ 107 w 131"/>
                  <a:gd name="T103" fmla="*/ 1 h 279"/>
                  <a:gd name="T104" fmla="*/ 120 w 131"/>
                  <a:gd name="T105" fmla="*/ 0 h 27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1"/>
                  <a:gd name="T160" fmla="*/ 0 h 279"/>
                  <a:gd name="T161" fmla="*/ 131 w 131"/>
                  <a:gd name="T162" fmla="*/ 279 h 27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1" h="279">
                    <a:moveTo>
                      <a:pt x="120" y="0"/>
                    </a:moveTo>
                    <a:lnTo>
                      <a:pt x="113" y="5"/>
                    </a:lnTo>
                    <a:lnTo>
                      <a:pt x="107" y="10"/>
                    </a:lnTo>
                    <a:lnTo>
                      <a:pt x="102" y="18"/>
                    </a:lnTo>
                    <a:lnTo>
                      <a:pt x="97" y="26"/>
                    </a:lnTo>
                    <a:lnTo>
                      <a:pt x="89" y="47"/>
                    </a:lnTo>
                    <a:lnTo>
                      <a:pt x="84" y="70"/>
                    </a:lnTo>
                    <a:lnTo>
                      <a:pt x="79" y="92"/>
                    </a:lnTo>
                    <a:lnTo>
                      <a:pt x="78" y="114"/>
                    </a:lnTo>
                    <a:lnTo>
                      <a:pt x="78" y="133"/>
                    </a:lnTo>
                    <a:lnTo>
                      <a:pt x="78" y="146"/>
                    </a:lnTo>
                    <a:lnTo>
                      <a:pt x="78" y="162"/>
                    </a:lnTo>
                    <a:lnTo>
                      <a:pt x="79" y="180"/>
                    </a:lnTo>
                    <a:lnTo>
                      <a:pt x="83" y="200"/>
                    </a:lnTo>
                    <a:lnTo>
                      <a:pt x="87" y="219"/>
                    </a:lnTo>
                    <a:lnTo>
                      <a:pt x="96" y="237"/>
                    </a:lnTo>
                    <a:lnTo>
                      <a:pt x="104" y="253"/>
                    </a:lnTo>
                    <a:lnTo>
                      <a:pt x="109" y="261"/>
                    </a:lnTo>
                    <a:lnTo>
                      <a:pt x="115" y="268"/>
                    </a:lnTo>
                    <a:lnTo>
                      <a:pt x="122" y="273"/>
                    </a:lnTo>
                    <a:lnTo>
                      <a:pt x="130" y="278"/>
                    </a:lnTo>
                    <a:lnTo>
                      <a:pt x="115" y="278"/>
                    </a:lnTo>
                    <a:lnTo>
                      <a:pt x="102" y="278"/>
                    </a:lnTo>
                    <a:lnTo>
                      <a:pt x="89" y="274"/>
                    </a:lnTo>
                    <a:lnTo>
                      <a:pt x="78" y="270"/>
                    </a:lnTo>
                    <a:lnTo>
                      <a:pt x="66" y="263"/>
                    </a:lnTo>
                    <a:lnTo>
                      <a:pt x="55" y="257"/>
                    </a:lnTo>
                    <a:lnTo>
                      <a:pt x="45" y="247"/>
                    </a:lnTo>
                    <a:lnTo>
                      <a:pt x="37" y="239"/>
                    </a:lnTo>
                    <a:lnTo>
                      <a:pt x="29" y="227"/>
                    </a:lnTo>
                    <a:lnTo>
                      <a:pt x="22" y="216"/>
                    </a:lnTo>
                    <a:lnTo>
                      <a:pt x="16" y="205"/>
                    </a:lnTo>
                    <a:lnTo>
                      <a:pt x="11" y="192"/>
                    </a:lnTo>
                    <a:lnTo>
                      <a:pt x="6" y="179"/>
                    </a:lnTo>
                    <a:lnTo>
                      <a:pt x="3" y="164"/>
                    </a:lnTo>
                    <a:lnTo>
                      <a:pt x="1" y="151"/>
                    </a:lnTo>
                    <a:lnTo>
                      <a:pt x="0" y="136"/>
                    </a:lnTo>
                    <a:lnTo>
                      <a:pt x="0" y="122"/>
                    </a:lnTo>
                    <a:lnTo>
                      <a:pt x="1" y="109"/>
                    </a:lnTo>
                    <a:lnTo>
                      <a:pt x="5" y="96"/>
                    </a:lnTo>
                    <a:lnTo>
                      <a:pt x="8" y="83"/>
                    </a:lnTo>
                    <a:lnTo>
                      <a:pt x="13" y="71"/>
                    </a:lnTo>
                    <a:lnTo>
                      <a:pt x="19" y="60"/>
                    </a:lnTo>
                    <a:lnTo>
                      <a:pt x="26" y="50"/>
                    </a:lnTo>
                    <a:lnTo>
                      <a:pt x="34" y="40"/>
                    </a:lnTo>
                    <a:lnTo>
                      <a:pt x="42" y="31"/>
                    </a:lnTo>
                    <a:lnTo>
                      <a:pt x="52" y="24"/>
                    </a:lnTo>
                    <a:lnTo>
                      <a:pt x="61" y="16"/>
                    </a:lnTo>
                    <a:lnTo>
                      <a:pt x="73" y="11"/>
                    </a:lnTo>
                    <a:lnTo>
                      <a:pt x="84" y="6"/>
                    </a:lnTo>
                    <a:lnTo>
                      <a:pt x="96" y="3"/>
                    </a:lnTo>
                    <a:lnTo>
                      <a:pt x="107" y="1"/>
                    </a:lnTo>
                    <a:lnTo>
                      <a:pt x="12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98"/>
              <p:cNvSpPr>
                <a:spLocks/>
              </p:cNvSpPr>
              <p:nvPr/>
            </p:nvSpPr>
            <p:spPr bwMode="auto">
              <a:xfrm>
                <a:off x="2360" y="2244"/>
                <a:ext cx="50" cy="155"/>
              </a:xfrm>
              <a:custGeom>
                <a:avLst/>
                <a:gdLst>
                  <a:gd name="T0" fmla="*/ 10 w 50"/>
                  <a:gd name="T1" fmla="*/ 149 h 155"/>
                  <a:gd name="T2" fmla="*/ 8 w 50"/>
                  <a:gd name="T3" fmla="*/ 136 h 155"/>
                  <a:gd name="T4" fmla="*/ 10 w 50"/>
                  <a:gd name="T5" fmla="*/ 117 h 155"/>
                  <a:gd name="T6" fmla="*/ 11 w 50"/>
                  <a:gd name="T7" fmla="*/ 95 h 155"/>
                  <a:gd name="T8" fmla="*/ 14 w 50"/>
                  <a:gd name="T9" fmla="*/ 73 h 155"/>
                  <a:gd name="T10" fmla="*/ 21 w 50"/>
                  <a:gd name="T11" fmla="*/ 52 h 155"/>
                  <a:gd name="T12" fmla="*/ 27 w 50"/>
                  <a:gd name="T13" fmla="*/ 30 h 155"/>
                  <a:gd name="T14" fmla="*/ 32 w 50"/>
                  <a:gd name="T15" fmla="*/ 22 h 155"/>
                  <a:gd name="T16" fmla="*/ 37 w 50"/>
                  <a:gd name="T17" fmla="*/ 16 h 155"/>
                  <a:gd name="T18" fmla="*/ 44 w 50"/>
                  <a:gd name="T19" fmla="*/ 11 h 155"/>
                  <a:gd name="T20" fmla="*/ 49 w 50"/>
                  <a:gd name="T21" fmla="*/ 6 h 155"/>
                  <a:gd name="T22" fmla="*/ 45 w 50"/>
                  <a:gd name="T23" fmla="*/ 0 h 155"/>
                  <a:gd name="T24" fmla="*/ 37 w 50"/>
                  <a:gd name="T25" fmla="*/ 4 h 155"/>
                  <a:gd name="T26" fmla="*/ 31 w 50"/>
                  <a:gd name="T27" fmla="*/ 11 h 155"/>
                  <a:gd name="T28" fmla="*/ 26 w 50"/>
                  <a:gd name="T29" fmla="*/ 19 h 155"/>
                  <a:gd name="T30" fmla="*/ 21 w 50"/>
                  <a:gd name="T31" fmla="*/ 27 h 155"/>
                  <a:gd name="T32" fmla="*/ 13 w 50"/>
                  <a:gd name="T33" fmla="*/ 48 h 155"/>
                  <a:gd name="T34" fmla="*/ 6 w 50"/>
                  <a:gd name="T35" fmla="*/ 71 h 155"/>
                  <a:gd name="T36" fmla="*/ 3 w 50"/>
                  <a:gd name="T37" fmla="*/ 94 h 155"/>
                  <a:gd name="T38" fmla="*/ 1 w 50"/>
                  <a:gd name="T39" fmla="*/ 117 h 155"/>
                  <a:gd name="T40" fmla="*/ 0 w 50"/>
                  <a:gd name="T41" fmla="*/ 136 h 155"/>
                  <a:gd name="T42" fmla="*/ 0 w 50"/>
                  <a:gd name="T43" fmla="*/ 151 h 155"/>
                  <a:gd name="T44" fmla="*/ 0 w 50"/>
                  <a:gd name="T45" fmla="*/ 149 h 155"/>
                  <a:gd name="T46" fmla="*/ 0 w 50"/>
                  <a:gd name="T47" fmla="*/ 151 h 155"/>
                  <a:gd name="T48" fmla="*/ 1 w 50"/>
                  <a:gd name="T49" fmla="*/ 152 h 155"/>
                  <a:gd name="T50" fmla="*/ 3 w 50"/>
                  <a:gd name="T51" fmla="*/ 154 h 155"/>
                  <a:gd name="T52" fmla="*/ 5 w 50"/>
                  <a:gd name="T53" fmla="*/ 154 h 155"/>
                  <a:gd name="T54" fmla="*/ 6 w 50"/>
                  <a:gd name="T55" fmla="*/ 154 h 155"/>
                  <a:gd name="T56" fmla="*/ 8 w 50"/>
                  <a:gd name="T57" fmla="*/ 152 h 155"/>
                  <a:gd name="T58" fmla="*/ 8 w 50"/>
                  <a:gd name="T59" fmla="*/ 151 h 155"/>
                  <a:gd name="T60" fmla="*/ 10 w 50"/>
                  <a:gd name="T61" fmla="*/ 149 h 15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0"/>
                  <a:gd name="T94" fmla="*/ 0 h 155"/>
                  <a:gd name="T95" fmla="*/ 50 w 50"/>
                  <a:gd name="T96" fmla="*/ 155 h 15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0" h="155">
                    <a:moveTo>
                      <a:pt x="10" y="149"/>
                    </a:moveTo>
                    <a:lnTo>
                      <a:pt x="8" y="136"/>
                    </a:lnTo>
                    <a:lnTo>
                      <a:pt x="10" y="117"/>
                    </a:lnTo>
                    <a:lnTo>
                      <a:pt x="11" y="95"/>
                    </a:lnTo>
                    <a:lnTo>
                      <a:pt x="14" y="73"/>
                    </a:lnTo>
                    <a:lnTo>
                      <a:pt x="21" y="52"/>
                    </a:lnTo>
                    <a:lnTo>
                      <a:pt x="27" y="30"/>
                    </a:lnTo>
                    <a:lnTo>
                      <a:pt x="32" y="22"/>
                    </a:lnTo>
                    <a:lnTo>
                      <a:pt x="37" y="16"/>
                    </a:lnTo>
                    <a:lnTo>
                      <a:pt x="44" y="11"/>
                    </a:lnTo>
                    <a:lnTo>
                      <a:pt x="49" y="6"/>
                    </a:lnTo>
                    <a:lnTo>
                      <a:pt x="45" y="0"/>
                    </a:lnTo>
                    <a:lnTo>
                      <a:pt x="37" y="4"/>
                    </a:lnTo>
                    <a:lnTo>
                      <a:pt x="31" y="11"/>
                    </a:lnTo>
                    <a:lnTo>
                      <a:pt x="26" y="19"/>
                    </a:lnTo>
                    <a:lnTo>
                      <a:pt x="21" y="27"/>
                    </a:lnTo>
                    <a:lnTo>
                      <a:pt x="13" y="48"/>
                    </a:lnTo>
                    <a:lnTo>
                      <a:pt x="6" y="71"/>
                    </a:lnTo>
                    <a:lnTo>
                      <a:pt x="3" y="94"/>
                    </a:lnTo>
                    <a:lnTo>
                      <a:pt x="1" y="117"/>
                    </a:lnTo>
                    <a:lnTo>
                      <a:pt x="0" y="136"/>
                    </a:lnTo>
                    <a:lnTo>
                      <a:pt x="0" y="151"/>
                    </a:lnTo>
                    <a:lnTo>
                      <a:pt x="0" y="149"/>
                    </a:lnTo>
                    <a:lnTo>
                      <a:pt x="0" y="151"/>
                    </a:lnTo>
                    <a:lnTo>
                      <a:pt x="1" y="152"/>
                    </a:lnTo>
                    <a:lnTo>
                      <a:pt x="3" y="154"/>
                    </a:lnTo>
                    <a:lnTo>
                      <a:pt x="5" y="154"/>
                    </a:lnTo>
                    <a:lnTo>
                      <a:pt x="6" y="154"/>
                    </a:lnTo>
                    <a:lnTo>
                      <a:pt x="8" y="152"/>
                    </a:lnTo>
                    <a:lnTo>
                      <a:pt x="8" y="151"/>
                    </a:lnTo>
                    <a:lnTo>
                      <a:pt x="10" y="14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99"/>
              <p:cNvSpPr>
                <a:spLocks/>
              </p:cNvSpPr>
              <p:nvPr/>
            </p:nvSpPr>
            <p:spPr bwMode="auto">
              <a:xfrm>
                <a:off x="2360" y="2393"/>
                <a:ext cx="61" cy="138"/>
              </a:xfrm>
              <a:custGeom>
                <a:avLst/>
                <a:gdLst>
                  <a:gd name="T0" fmla="*/ 57 w 61"/>
                  <a:gd name="T1" fmla="*/ 137 h 138"/>
                  <a:gd name="T2" fmla="*/ 58 w 61"/>
                  <a:gd name="T3" fmla="*/ 128 h 138"/>
                  <a:gd name="T4" fmla="*/ 52 w 61"/>
                  <a:gd name="T5" fmla="*/ 124 h 138"/>
                  <a:gd name="T6" fmla="*/ 45 w 61"/>
                  <a:gd name="T7" fmla="*/ 119 h 138"/>
                  <a:gd name="T8" fmla="*/ 39 w 61"/>
                  <a:gd name="T9" fmla="*/ 112 h 138"/>
                  <a:gd name="T10" fmla="*/ 34 w 61"/>
                  <a:gd name="T11" fmla="*/ 106 h 138"/>
                  <a:gd name="T12" fmla="*/ 26 w 61"/>
                  <a:gd name="T13" fmla="*/ 89 h 138"/>
                  <a:gd name="T14" fmla="*/ 19 w 61"/>
                  <a:gd name="T15" fmla="*/ 72 h 138"/>
                  <a:gd name="T16" fmla="*/ 14 w 61"/>
                  <a:gd name="T17" fmla="*/ 52 h 138"/>
                  <a:gd name="T18" fmla="*/ 11 w 61"/>
                  <a:gd name="T19" fmla="*/ 34 h 138"/>
                  <a:gd name="T20" fmla="*/ 10 w 61"/>
                  <a:gd name="T21" fmla="*/ 16 h 138"/>
                  <a:gd name="T22" fmla="*/ 10 w 61"/>
                  <a:gd name="T23" fmla="*/ 0 h 138"/>
                  <a:gd name="T24" fmla="*/ 0 w 61"/>
                  <a:gd name="T25" fmla="*/ 0 h 138"/>
                  <a:gd name="T26" fmla="*/ 1 w 61"/>
                  <a:gd name="T27" fmla="*/ 16 h 138"/>
                  <a:gd name="T28" fmla="*/ 3 w 61"/>
                  <a:gd name="T29" fmla="*/ 34 h 138"/>
                  <a:gd name="T30" fmla="*/ 6 w 61"/>
                  <a:gd name="T31" fmla="*/ 54 h 138"/>
                  <a:gd name="T32" fmla="*/ 11 w 61"/>
                  <a:gd name="T33" fmla="*/ 73 h 138"/>
                  <a:gd name="T34" fmla="*/ 18 w 61"/>
                  <a:gd name="T35" fmla="*/ 93 h 138"/>
                  <a:gd name="T36" fmla="*/ 27 w 61"/>
                  <a:gd name="T37" fmla="*/ 111 h 138"/>
                  <a:gd name="T38" fmla="*/ 32 w 61"/>
                  <a:gd name="T39" fmla="*/ 119 h 138"/>
                  <a:gd name="T40" fmla="*/ 39 w 61"/>
                  <a:gd name="T41" fmla="*/ 125 h 138"/>
                  <a:gd name="T42" fmla="*/ 47 w 61"/>
                  <a:gd name="T43" fmla="*/ 132 h 138"/>
                  <a:gd name="T44" fmla="*/ 53 w 61"/>
                  <a:gd name="T45" fmla="*/ 137 h 138"/>
                  <a:gd name="T46" fmla="*/ 55 w 61"/>
                  <a:gd name="T47" fmla="*/ 128 h 138"/>
                  <a:gd name="T48" fmla="*/ 53 w 61"/>
                  <a:gd name="T49" fmla="*/ 137 h 138"/>
                  <a:gd name="T50" fmla="*/ 57 w 61"/>
                  <a:gd name="T51" fmla="*/ 137 h 138"/>
                  <a:gd name="T52" fmla="*/ 58 w 61"/>
                  <a:gd name="T53" fmla="*/ 137 h 138"/>
                  <a:gd name="T54" fmla="*/ 58 w 61"/>
                  <a:gd name="T55" fmla="*/ 135 h 138"/>
                  <a:gd name="T56" fmla="*/ 60 w 61"/>
                  <a:gd name="T57" fmla="*/ 135 h 138"/>
                  <a:gd name="T58" fmla="*/ 60 w 61"/>
                  <a:gd name="T59" fmla="*/ 133 h 138"/>
                  <a:gd name="T60" fmla="*/ 60 w 61"/>
                  <a:gd name="T61" fmla="*/ 132 h 138"/>
                  <a:gd name="T62" fmla="*/ 60 w 61"/>
                  <a:gd name="T63" fmla="*/ 130 h 138"/>
                  <a:gd name="T64" fmla="*/ 58 w 61"/>
                  <a:gd name="T65" fmla="*/ 128 h 138"/>
                  <a:gd name="T66" fmla="*/ 57 w 61"/>
                  <a:gd name="T67" fmla="*/ 137 h 13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1"/>
                  <a:gd name="T103" fmla="*/ 0 h 138"/>
                  <a:gd name="T104" fmla="*/ 61 w 61"/>
                  <a:gd name="T105" fmla="*/ 138 h 13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1" h="138">
                    <a:moveTo>
                      <a:pt x="57" y="137"/>
                    </a:moveTo>
                    <a:lnTo>
                      <a:pt x="58" y="128"/>
                    </a:lnTo>
                    <a:lnTo>
                      <a:pt x="52" y="124"/>
                    </a:lnTo>
                    <a:lnTo>
                      <a:pt x="45" y="119"/>
                    </a:lnTo>
                    <a:lnTo>
                      <a:pt x="39" y="112"/>
                    </a:lnTo>
                    <a:lnTo>
                      <a:pt x="34" y="106"/>
                    </a:lnTo>
                    <a:lnTo>
                      <a:pt x="26" y="89"/>
                    </a:lnTo>
                    <a:lnTo>
                      <a:pt x="19" y="72"/>
                    </a:lnTo>
                    <a:lnTo>
                      <a:pt x="14" y="52"/>
                    </a:lnTo>
                    <a:lnTo>
                      <a:pt x="11" y="34"/>
                    </a:lnTo>
                    <a:lnTo>
                      <a:pt x="10" y="1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1" y="16"/>
                    </a:lnTo>
                    <a:lnTo>
                      <a:pt x="3" y="34"/>
                    </a:lnTo>
                    <a:lnTo>
                      <a:pt x="6" y="54"/>
                    </a:lnTo>
                    <a:lnTo>
                      <a:pt x="11" y="73"/>
                    </a:lnTo>
                    <a:lnTo>
                      <a:pt x="18" y="93"/>
                    </a:lnTo>
                    <a:lnTo>
                      <a:pt x="27" y="111"/>
                    </a:lnTo>
                    <a:lnTo>
                      <a:pt x="32" y="119"/>
                    </a:lnTo>
                    <a:lnTo>
                      <a:pt x="39" y="125"/>
                    </a:lnTo>
                    <a:lnTo>
                      <a:pt x="47" y="132"/>
                    </a:lnTo>
                    <a:lnTo>
                      <a:pt x="53" y="137"/>
                    </a:lnTo>
                    <a:lnTo>
                      <a:pt x="55" y="128"/>
                    </a:lnTo>
                    <a:lnTo>
                      <a:pt x="53" y="137"/>
                    </a:lnTo>
                    <a:lnTo>
                      <a:pt x="57" y="137"/>
                    </a:lnTo>
                    <a:lnTo>
                      <a:pt x="58" y="137"/>
                    </a:lnTo>
                    <a:lnTo>
                      <a:pt x="58" y="135"/>
                    </a:lnTo>
                    <a:lnTo>
                      <a:pt x="60" y="135"/>
                    </a:lnTo>
                    <a:lnTo>
                      <a:pt x="60" y="133"/>
                    </a:lnTo>
                    <a:lnTo>
                      <a:pt x="60" y="132"/>
                    </a:lnTo>
                    <a:lnTo>
                      <a:pt x="60" y="130"/>
                    </a:lnTo>
                    <a:lnTo>
                      <a:pt x="58" y="128"/>
                    </a:lnTo>
                    <a:lnTo>
                      <a:pt x="57" y="137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00"/>
              <p:cNvSpPr>
                <a:spLocks/>
              </p:cNvSpPr>
              <p:nvPr/>
            </p:nvSpPr>
            <p:spPr bwMode="auto">
              <a:xfrm>
                <a:off x="2282" y="2378"/>
                <a:ext cx="136" cy="153"/>
              </a:xfrm>
              <a:custGeom>
                <a:avLst/>
                <a:gdLst>
                  <a:gd name="T0" fmla="*/ 0 w 136"/>
                  <a:gd name="T1" fmla="*/ 5 h 153"/>
                  <a:gd name="T2" fmla="*/ 1 w 136"/>
                  <a:gd name="T3" fmla="*/ 20 h 153"/>
                  <a:gd name="T4" fmla="*/ 3 w 136"/>
                  <a:gd name="T5" fmla="*/ 35 h 153"/>
                  <a:gd name="T6" fmla="*/ 6 w 136"/>
                  <a:gd name="T7" fmla="*/ 49 h 153"/>
                  <a:gd name="T8" fmla="*/ 11 w 136"/>
                  <a:gd name="T9" fmla="*/ 62 h 153"/>
                  <a:gd name="T10" fmla="*/ 16 w 136"/>
                  <a:gd name="T11" fmla="*/ 75 h 153"/>
                  <a:gd name="T12" fmla="*/ 23 w 136"/>
                  <a:gd name="T13" fmla="*/ 88 h 153"/>
                  <a:gd name="T14" fmla="*/ 31 w 136"/>
                  <a:gd name="T15" fmla="*/ 100 h 153"/>
                  <a:gd name="T16" fmla="*/ 39 w 136"/>
                  <a:gd name="T17" fmla="*/ 109 h 153"/>
                  <a:gd name="T18" fmla="*/ 49 w 136"/>
                  <a:gd name="T19" fmla="*/ 119 h 153"/>
                  <a:gd name="T20" fmla="*/ 58 w 136"/>
                  <a:gd name="T21" fmla="*/ 129 h 153"/>
                  <a:gd name="T22" fmla="*/ 68 w 136"/>
                  <a:gd name="T23" fmla="*/ 135 h 153"/>
                  <a:gd name="T24" fmla="*/ 81 w 136"/>
                  <a:gd name="T25" fmla="*/ 142 h 153"/>
                  <a:gd name="T26" fmla="*/ 92 w 136"/>
                  <a:gd name="T27" fmla="*/ 147 h 153"/>
                  <a:gd name="T28" fmla="*/ 105 w 136"/>
                  <a:gd name="T29" fmla="*/ 150 h 153"/>
                  <a:gd name="T30" fmla="*/ 120 w 136"/>
                  <a:gd name="T31" fmla="*/ 152 h 153"/>
                  <a:gd name="T32" fmla="*/ 135 w 136"/>
                  <a:gd name="T33" fmla="*/ 152 h 153"/>
                  <a:gd name="T34" fmla="*/ 133 w 136"/>
                  <a:gd name="T35" fmla="*/ 143 h 153"/>
                  <a:gd name="T36" fmla="*/ 120 w 136"/>
                  <a:gd name="T37" fmla="*/ 143 h 153"/>
                  <a:gd name="T38" fmla="*/ 107 w 136"/>
                  <a:gd name="T39" fmla="*/ 142 h 153"/>
                  <a:gd name="T40" fmla="*/ 96 w 136"/>
                  <a:gd name="T41" fmla="*/ 139 h 153"/>
                  <a:gd name="T42" fmla="*/ 84 w 136"/>
                  <a:gd name="T43" fmla="*/ 134 h 153"/>
                  <a:gd name="T44" fmla="*/ 73 w 136"/>
                  <a:gd name="T45" fmla="*/ 129 h 153"/>
                  <a:gd name="T46" fmla="*/ 63 w 136"/>
                  <a:gd name="T47" fmla="*/ 122 h 153"/>
                  <a:gd name="T48" fmla="*/ 53 w 136"/>
                  <a:gd name="T49" fmla="*/ 114 h 153"/>
                  <a:gd name="T50" fmla="*/ 45 w 136"/>
                  <a:gd name="T51" fmla="*/ 104 h 153"/>
                  <a:gd name="T52" fmla="*/ 37 w 136"/>
                  <a:gd name="T53" fmla="*/ 95 h 153"/>
                  <a:gd name="T54" fmla="*/ 31 w 136"/>
                  <a:gd name="T55" fmla="*/ 83 h 153"/>
                  <a:gd name="T56" fmla="*/ 24 w 136"/>
                  <a:gd name="T57" fmla="*/ 72 h 153"/>
                  <a:gd name="T58" fmla="*/ 19 w 136"/>
                  <a:gd name="T59" fmla="*/ 59 h 153"/>
                  <a:gd name="T60" fmla="*/ 16 w 136"/>
                  <a:gd name="T61" fmla="*/ 46 h 153"/>
                  <a:gd name="T62" fmla="*/ 13 w 136"/>
                  <a:gd name="T63" fmla="*/ 33 h 153"/>
                  <a:gd name="T64" fmla="*/ 10 w 136"/>
                  <a:gd name="T65" fmla="*/ 18 h 153"/>
                  <a:gd name="T66" fmla="*/ 10 w 136"/>
                  <a:gd name="T67" fmla="*/ 5 h 153"/>
                  <a:gd name="T68" fmla="*/ 8 w 136"/>
                  <a:gd name="T69" fmla="*/ 4 h 153"/>
                  <a:gd name="T70" fmla="*/ 8 w 136"/>
                  <a:gd name="T71" fmla="*/ 2 h 153"/>
                  <a:gd name="T72" fmla="*/ 6 w 136"/>
                  <a:gd name="T73" fmla="*/ 2 h 153"/>
                  <a:gd name="T74" fmla="*/ 5 w 136"/>
                  <a:gd name="T75" fmla="*/ 0 h 153"/>
                  <a:gd name="T76" fmla="*/ 3 w 136"/>
                  <a:gd name="T77" fmla="*/ 2 h 153"/>
                  <a:gd name="T78" fmla="*/ 1 w 136"/>
                  <a:gd name="T79" fmla="*/ 2 h 153"/>
                  <a:gd name="T80" fmla="*/ 1 w 136"/>
                  <a:gd name="T81" fmla="*/ 4 h 153"/>
                  <a:gd name="T82" fmla="*/ 0 w 136"/>
                  <a:gd name="T83" fmla="*/ 5 h 15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6"/>
                  <a:gd name="T127" fmla="*/ 0 h 153"/>
                  <a:gd name="T128" fmla="*/ 136 w 136"/>
                  <a:gd name="T129" fmla="*/ 153 h 15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6" h="153">
                    <a:moveTo>
                      <a:pt x="0" y="5"/>
                    </a:moveTo>
                    <a:lnTo>
                      <a:pt x="1" y="20"/>
                    </a:lnTo>
                    <a:lnTo>
                      <a:pt x="3" y="35"/>
                    </a:lnTo>
                    <a:lnTo>
                      <a:pt x="6" y="49"/>
                    </a:lnTo>
                    <a:lnTo>
                      <a:pt x="11" y="62"/>
                    </a:lnTo>
                    <a:lnTo>
                      <a:pt x="16" y="75"/>
                    </a:lnTo>
                    <a:lnTo>
                      <a:pt x="23" y="88"/>
                    </a:lnTo>
                    <a:lnTo>
                      <a:pt x="31" y="100"/>
                    </a:lnTo>
                    <a:lnTo>
                      <a:pt x="39" y="109"/>
                    </a:lnTo>
                    <a:lnTo>
                      <a:pt x="49" y="119"/>
                    </a:lnTo>
                    <a:lnTo>
                      <a:pt x="58" y="129"/>
                    </a:lnTo>
                    <a:lnTo>
                      <a:pt x="68" y="135"/>
                    </a:lnTo>
                    <a:lnTo>
                      <a:pt x="81" y="142"/>
                    </a:lnTo>
                    <a:lnTo>
                      <a:pt x="92" y="147"/>
                    </a:lnTo>
                    <a:lnTo>
                      <a:pt x="105" y="150"/>
                    </a:lnTo>
                    <a:lnTo>
                      <a:pt x="120" y="152"/>
                    </a:lnTo>
                    <a:lnTo>
                      <a:pt x="135" y="152"/>
                    </a:lnTo>
                    <a:lnTo>
                      <a:pt x="133" y="143"/>
                    </a:lnTo>
                    <a:lnTo>
                      <a:pt x="120" y="143"/>
                    </a:lnTo>
                    <a:lnTo>
                      <a:pt x="107" y="142"/>
                    </a:lnTo>
                    <a:lnTo>
                      <a:pt x="96" y="139"/>
                    </a:lnTo>
                    <a:lnTo>
                      <a:pt x="84" y="134"/>
                    </a:lnTo>
                    <a:lnTo>
                      <a:pt x="73" y="129"/>
                    </a:lnTo>
                    <a:lnTo>
                      <a:pt x="63" y="122"/>
                    </a:lnTo>
                    <a:lnTo>
                      <a:pt x="53" y="114"/>
                    </a:lnTo>
                    <a:lnTo>
                      <a:pt x="45" y="104"/>
                    </a:lnTo>
                    <a:lnTo>
                      <a:pt x="37" y="95"/>
                    </a:lnTo>
                    <a:lnTo>
                      <a:pt x="31" y="83"/>
                    </a:lnTo>
                    <a:lnTo>
                      <a:pt x="24" y="72"/>
                    </a:lnTo>
                    <a:lnTo>
                      <a:pt x="19" y="59"/>
                    </a:lnTo>
                    <a:lnTo>
                      <a:pt x="16" y="46"/>
                    </a:lnTo>
                    <a:lnTo>
                      <a:pt x="13" y="33"/>
                    </a:lnTo>
                    <a:lnTo>
                      <a:pt x="10" y="18"/>
                    </a:lnTo>
                    <a:lnTo>
                      <a:pt x="10" y="5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01"/>
              <p:cNvSpPr>
                <a:spLocks/>
              </p:cNvSpPr>
              <p:nvPr/>
            </p:nvSpPr>
            <p:spPr bwMode="auto">
              <a:xfrm>
                <a:off x="2282" y="2242"/>
                <a:ext cx="129" cy="142"/>
              </a:xfrm>
              <a:custGeom>
                <a:avLst/>
                <a:gdLst>
                  <a:gd name="T0" fmla="*/ 127 w 129"/>
                  <a:gd name="T1" fmla="*/ 8 h 142"/>
                  <a:gd name="T2" fmla="*/ 125 w 129"/>
                  <a:gd name="T3" fmla="*/ 0 h 142"/>
                  <a:gd name="T4" fmla="*/ 112 w 129"/>
                  <a:gd name="T5" fmla="*/ 2 h 142"/>
                  <a:gd name="T6" fmla="*/ 99 w 129"/>
                  <a:gd name="T7" fmla="*/ 3 h 142"/>
                  <a:gd name="T8" fmla="*/ 88 w 129"/>
                  <a:gd name="T9" fmla="*/ 8 h 142"/>
                  <a:gd name="T10" fmla="*/ 76 w 129"/>
                  <a:gd name="T11" fmla="*/ 13 h 142"/>
                  <a:gd name="T12" fmla="*/ 65 w 129"/>
                  <a:gd name="T13" fmla="*/ 18 h 142"/>
                  <a:gd name="T14" fmla="*/ 53 w 129"/>
                  <a:gd name="T15" fmla="*/ 26 h 142"/>
                  <a:gd name="T16" fmla="*/ 44 w 129"/>
                  <a:gd name="T17" fmla="*/ 32 h 142"/>
                  <a:gd name="T18" fmla="*/ 36 w 129"/>
                  <a:gd name="T19" fmla="*/ 42 h 142"/>
                  <a:gd name="T20" fmla="*/ 27 w 129"/>
                  <a:gd name="T21" fmla="*/ 52 h 142"/>
                  <a:gd name="T22" fmla="*/ 21 w 129"/>
                  <a:gd name="T23" fmla="*/ 63 h 142"/>
                  <a:gd name="T24" fmla="*/ 14 w 129"/>
                  <a:gd name="T25" fmla="*/ 75 h 142"/>
                  <a:gd name="T26" fmla="*/ 10 w 129"/>
                  <a:gd name="T27" fmla="*/ 86 h 142"/>
                  <a:gd name="T28" fmla="*/ 5 w 129"/>
                  <a:gd name="T29" fmla="*/ 99 h 142"/>
                  <a:gd name="T30" fmla="*/ 1 w 129"/>
                  <a:gd name="T31" fmla="*/ 114 h 142"/>
                  <a:gd name="T32" fmla="*/ 1 w 129"/>
                  <a:gd name="T33" fmla="*/ 127 h 142"/>
                  <a:gd name="T34" fmla="*/ 0 w 129"/>
                  <a:gd name="T35" fmla="*/ 141 h 142"/>
                  <a:gd name="T36" fmla="*/ 10 w 129"/>
                  <a:gd name="T37" fmla="*/ 141 h 142"/>
                  <a:gd name="T38" fmla="*/ 10 w 129"/>
                  <a:gd name="T39" fmla="*/ 127 h 142"/>
                  <a:gd name="T40" fmla="*/ 11 w 129"/>
                  <a:gd name="T41" fmla="*/ 114 h 142"/>
                  <a:gd name="T42" fmla="*/ 13 w 129"/>
                  <a:gd name="T43" fmla="*/ 101 h 142"/>
                  <a:gd name="T44" fmla="*/ 18 w 129"/>
                  <a:gd name="T45" fmla="*/ 89 h 142"/>
                  <a:gd name="T46" fmla="*/ 23 w 129"/>
                  <a:gd name="T47" fmla="*/ 78 h 142"/>
                  <a:gd name="T48" fmla="*/ 27 w 129"/>
                  <a:gd name="T49" fmla="*/ 67 h 142"/>
                  <a:gd name="T50" fmla="*/ 34 w 129"/>
                  <a:gd name="T51" fmla="*/ 57 h 142"/>
                  <a:gd name="T52" fmla="*/ 42 w 129"/>
                  <a:gd name="T53" fmla="*/ 47 h 142"/>
                  <a:gd name="T54" fmla="*/ 50 w 129"/>
                  <a:gd name="T55" fmla="*/ 39 h 142"/>
                  <a:gd name="T56" fmla="*/ 60 w 129"/>
                  <a:gd name="T57" fmla="*/ 32 h 142"/>
                  <a:gd name="T58" fmla="*/ 70 w 129"/>
                  <a:gd name="T59" fmla="*/ 26 h 142"/>
                  <a:gd name="T60" fmla="*/ 79 w 129"/>
                  <a:gd name="T61" fmla="*/ 19 h 142"/>
                  <a:gd name="T62" fmla="*/ 89 w 129"/>
                  <a:gd name="T63" fmla="*/ 16 h 142"/>
                  <a:gd name="T64" fmla="*/ 101 w 129"/>
                  <a:gd name="T65" fmla="*/ 13 h 142"/>
                  <a:gd name="T66" fmla="*/ 114 w 129"/>
                  <a:gd name="T67" fmla="*/ 10 h 142"/>
                  <a:gd name="T68" fmla="*/ 125 w 129"/>
                  <a:gd name="T69" fmla="*/ 10 h 142"/>
                  <a:gd name="T70" fmla="*/ 123 w 129"/>
                  <a:gd name="T71" fmla="*/ 2 h 142"/>
                  <a:gd name="T72" fmla="*/ 125 w 129"/>
                  <a:gd name="T73" fmla="*/ 10 h 142"/>
                  <a:gd name="T74" fmla="*/ 127 w 129"/>
                  <a:gd name="T75" fmla="*/ 8 h 142"/>
                  <a:gd name="T76" fmla="*/ 128 w 129"/>
                  <a:gd name="T77" fmla="*/ 8 h 142"/>
                  <a:gd name="T78" fmla="*/ 128 w 129"/>
                  <a:gd name="T79" fmla="*/ 6 h 142"/>
                  <a:gd name="T80" fmla="*/ 128 w 129"/>
                  <a:gd name="T81" fmla="*/ 5 h 142"/>
                  <a:gd name="T82" fmla="*/ 128 w 129"/>
                  <a:gd name="T83" fmla="*/ 3 h 142"/>
                  <a:gd name="T84" fmla="*/ 128 w 129"/>
                  <a:gd name="T85" fmla="*/ 2 h 142"/>
                  <a:gd name="T86" fmla="*/ 127 w 129"/>
                  <a:gd name="T87" fmla="*/ 2 h 142"/>
                  <a:gd name="T88" fmla="*/ 125 w 129"/>
                  <a:gd name="T89" fmla="*/ 0 h 142"/>
                  <a:gd name="T90" fmla="*/ 127 w 129"/>
                  <a:gd name="T91" fmla="*/ 8 h 14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29"/>
                  <a:gd name="T139" fmla="*/ 0 h 142"/>
                  <a:gd name="T140" fmla="*/ 129 w 129"/>
                  <a:gd name="T141" fmla="*/ 142 h 14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29" h="142">
                    <a:moveTo>
                      <a:pt x="127" y="8"/>
                    </a:moveTo>
                    <a:lnTo>
                      <a:pt x="125" y="0"/>
                    </a:lnTo>
                    <a:lnTo>
                      <a:pt x="112" y="2"/>
                    </a:lnTo>
                    <a:lnTo>
                      <a:pt x="99" y="3"/>
                    </a:lnTo>
                    <a:lnTo>
                      <a:pt x="88" y="8"/>
                    </a:lnTo>
                    <a:lnTo>
                      <a:pt x="76" y="13"/>
                    </a:lnTo>
                    <a:lnTo>
                      <a:pt x="65" y="18"/>
                    </a:lnTo>
                    <a:lnTo>
                      <a:pt x="53" y="26"/>
                    </a:lnTo>
                    <a:lnTo>
                      <a:pt x="44" y="32"/>
                    </a:lnTo>
                    <a:lnTo>
                      <a:pt x="36" y="42"/>
                    </a:lnTo>
                    <a:lnTo>
                      <a:pt x="27" y="52"/>
                    </a:lnTo>
                    <a:lnTo>
                      <a:pt x="21" y="63"/>
                    </a:lnTo>
                    <a:lnTo>
                      <a:pt x="14" y="75"/>
                    </a:lnTo>
                    <a:lnTo>
                      <a:pt x="10" y="86"/>
                    </a:lnTo>
                    <a:lnTo>
                      <a:pt x="5" y="99"/>
                    </a:lnTo>
                    <a:lnTo>
                      <a:pt x="1" y="114"/>
                    </a:lnTo>
                    <a:lnTo>
                      <a:pt x="1" y="127"/>
                    </a:lnTo>
                    <a:lnTo>
                      <a:pt x="0" y="141"/>
                    </a:lnTo>
                    <a:lnTo>
                      <a:pt x="10" y="141"/>
                    </a:lnTo>
                    <a:lnTo>
                      <a:pt x="10" y="127"/>
                    </a:lnTo>
                    <a:lnTo>
                      <a:pt x="11" y="114"/>
                    </a:lnTo>
                    <a:lnTo>
                      <a:pt x="13" y="101"/>
                    </a:lnTo>
                    <a:lnTo>
                      <a:pt x="18" y="89"/>
                    </a:lnTo>
                    <a:lnTo>
                      <a:pt x="23" y="78"/>
                    </a:lnTo>
                    <a:lnTo>
                      <a:pt x="27" y="67"/>
                    </a:lnTo>
                    <a:lnTo>
                      <a:pt x="34" y="57"/>
                    </a:lnTo>
                    <a:lnTo>
                      <a:pt x="42" y="47"/>
                    </a:lnTo>
                    <a:lnTo>
                      <a:pt x="50" y="39"/>
                    </a:lnTo>
                    <a:lnTo>
                      <a:pt x="60" y="32"/>
                    </a:lnTo>
                    <a:lnTo>
                      <a:pt x="70" y="26"/>
                    </a:lnTo>
                    <a:lnTo>
                      <a:pt x="79" y="19"/>
                    </a:lnTo>
                    <a:lnTo>
                      <a:pt x="89" y="16"/>
                    </a:lnTo>
                    <a:lnTo>
                      <a:pt x="101" y="13"/>
                    </a:lnTo>
                    <a:lnTo>
                      <a:pt x="114" y="10"/>
                    </a:lnTo>
                    <a:lnTo>
                      <a:pt x="125" y="10"/>
                    </a:lnTo>
                    <a:lnTo>
                      <a:pt x="123" y="2"/>
                    </a:lnTo>
                    <a:lnTo>
                      <a:pt x="125" y="10"/>
                    </a:lnTo>
                    <a:lnTo>
                      <a:pt x="127" y="8"/>
                    </a:lnTo>
                    <a:lnTo>
                      <a:pt x="128" y="8"/>
                    </a:lnTo>
                    <a:lnTo>
                      <a:pt x="128" y="6"/>
                    </a:lnTo>
                    <a:lnTo>
                      <a:pt x="128" y="5"/>
                    </a:lnTo>
                    <a:lnTo>
                      <a:pt x="128" y="3"/>
                    </a:lnTo>
                    <a:lnTo>
                      <a:pt x="128" y="2"/>
                    </a:lnTo>
                    <a:lnTo>
                      <a:pt x="127" y="2"/>
                    </a:lnTo>
                    <a:lnTo>
                      <a:pt x="125" y="0"/>
                    </a:lnTo>
                    <a:lnTo>
                      <a:pt x="127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02"/>
              <p:cNvSpPr>
                <a:spLocks/>
              </p:cNvSpPr>
              <p:nvPr/>
            </p:nvSpPr>
            <p:spPr bwMode="auto">
              <a:xfrm>
                <a:off x="2062" y="2154"/>
                <a:ext cx="100" cy="199"/>
              </a:xfrm>
              <a:custGeom>
                <a:avLst/>
                <a:gdLst>
                  <a:gd name="T0" fmla="*/ 49 w 100"/>
                  <a:gd name="T1" fmla="*/ 0 h 199"/>
                  <a:gd name="T2" fmla="*/ 44 w 100"/>
                  <a:gd name="T3" fmla="*/ 0 h 199"/>
                  <a:gd name="T4" fmla="*/ 39 w 100"/>
                  <a:gd name="T5" fmla="*/ 2 h 199"/>
                  <a:gd name="T6" fmla="*/ 34 w 100"/>
                  <a:gd name="T7" fmla="*/ 5 h 199"/>
                  <a:gd name="T8" fmla="*/ 30 w 100"/>
                  <a:gd name="T9" fmla="*/ 8 h 199"/>
                  <a:gd name="T10" fmla="*/ 21 w 100"/>
                  <a:gd name="T11" fmla="*/ 16 h 199"/>
                  <a:gd name="T12" fmla="*/ 15 w 100"/>
                  <a:gd name="T13" fmla="*/ 29 h 199"/>
                  <a:gd name="T14" fmla="*/ 8 w 100"/>
                  <a:gd name="T15" fmla="*/ 44 h 199"/>
                  <a:gd name="T16" fmla="*/ 4 w 100"/>
                  <a:gd name="T17" fmla="*/ 60 h 199"/>
                  <a:gd name="T18" fmla="*/ 0 w 100"/>
                  <a:gd name="T19" fmla="*/ 80 h 199"/>
                  <a:gd name="T20" fmla="*/ 0 w 100"/>
                  <a:gd name="T21" fmla="*/ 99 h 199"/>
                  <a:gd name="T22" fmla="*/ 0 w 100"/>
                  <a:gd name="T23" fmla="*/ 120 h 199"/>
                  <a:gd name="T24" fmla="*/ 4 w 100"/>
                  <a:gd name="T25" fmla="*/ 138 h 199"/>
                  <a:gd name="T26" fmla="*/ 8 w 100"/>
                  <a:gd name="T27" fmla="*/ 155 h 199"/>
                  <a:gd name="T28" fmla="*/ 15 w 100"/>
                  <a:gd name="T29" fmla="*/ 169 h 199"/>
                  <a:gd name="T30" fmla="*/ 21 w 100"/>
                  <a:gd name="T31" fmla="*/ 182 h 199"/>
                  <a:gd name="T32" fmla="*/ 30 w 100"/>
                  <a:gd name="T33" fmla="*/ 190 h 199"/>
                  <a:gd name="T34" fmla="*/ 34 w 100"/>
                  <a:gd name="T35" fmla="*/ 195 h 199"/>
                  <a:gd name="T36" fmla="*/ 39 w 100"/>
                  <a:gd name="T37" fmla="*/ 197 h 199"/>
                  <a:gd name="T38" fmla="*/ 44 w 100"/>
                  <a:gd name="T39" fmla="*/ 198 h 199"/>
                  <a:gd name="T40" fmla="*/ 49 w 100"/>
                  <a:gd name="T41" fmla="*/ 198 h 199"/>
                  <a:gd name="T42" fmla="*/ 54 w 100"/>
                  <a:gd name="T43" fmla="*/ 198 h 199"/>
                  <a:gd name="T44" fmla="*/ 60 w 100"/>
                  <a:gd name="T45" fmla="*/ 197 h 199"/>
                  <a:gd name="T46" fmla="*/ 64 w 100"/>
                  <a:gd name="T47" fmla="*/ 195 h 199"/>
                  <a:gd name="T48" fmla="*/ 69 w 100"/>
                  <a:gd name="T49" fmla="*/ 190 h 199"/>
                  <a:gd name="T50" fmla="*/ 78 w 100"/>
                  <a:gd name="T51" fmla="*/ 182 h 199"/>
                  <a:gd name="T52" fmla="*/ 85 w 100"/>
                  <a:gd name="T53" fmla="*/ 169 h 199"/>
                  <a:gd name="T54" fmla="*/ 91 w 100"/>
                  <a:gd name="T55" fmla="*/ 155 h 199"/>
                  <a:gd name="T56" fmla="*/ 96 w 100"/>
                  <a:gd name="T57" fmla="*/ 138 h 199"/>
                  <a:gd name="T58" fmla="*/ 99 w 100"/>
                  <a:gd name="T59" fmla="*/ 120 h 199"/>
                  <a:gd name="T60" fmla="*/ 99 w 100"/>
                  <a:gd name="T61" fmla="*/ 99 h 199"/>
                  <a:gd name="T62" fmla="*/ 99 w 100"/>
                  <a:gd name="T63" fmla="*/ 80 h 199"/>
                  <a:gd name="T64" fmla="*/ 96 w 100"/>
                  <a:gd name="T65" fmla="*/ 60 h 199"/>
                  <a:gd name="T66" fmla="*/ 91 w 100"/>
                  <a:gd name="T67" fmla="*/ 44 h 199"/>
                  <a:gd name="T68" fmla="*/ 85 w 100"/>
                  <a:gd name="T69" fmla="*/ 29 h 199"/>
                  <a:gd name="T70" fmla="*/ 78 w 100"/>
                  <a:gd name="T71" fmla="*/ 16 h 199"/>
                  <a:gd name="T72" fmla="*/ 69 w 100"/>
                  <a:gd name="T73" fmla="*/ 8 h 199"/>
                  <a:gd name="T74" fmla="*/ 64 w 100"/>
                  <a:gd name="T75" fmla="*/ 5 h 199"/>
                  <a:gd name="T76" fmla="*/ 60 w 100"/>
                  <a:gd name="T77" fmla="*/ 2 h 199"/>
                  <a:gd name="T78" fmla="*/ 54 w 100"/>
                  <a:gd name="T79" fmla="*/ 0 h 199"/>
                  <a:gd name="T80" fmla="*/ 49 w 100"/>
                  <a:gd name="T81" fmla="*/ 0 h 19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0"/>
                  <a:gd name="T124" fmla="*/ 0 h 199"/>
                  <a:gd name="T125" fmla="*/ 100 w 100"/>
                  <a:gd name="T126" fmla="*/ 199 h 19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0" h="199">
                    <a:moveTo>
                      <a:pt x="49" y="0"/>
                    </a:moveTo>
                    <a:lnTo>
                      <a:pt x="44" y="0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30" y="8"/>
                    </a:lnTo>
                    <a:lnTo>
                      <a:pt x="21" y="16"/>
                    </a:lnTo>
                    <a:lnTo>
                      <a:pt x="15" y="29"/>
                    </a:lnTo>
                    <a:lnTo>
                      <a:pt x="8" y="44"/>
                    </a:lnTo>
                    <a:lnTo>
                      <a:pt x="4" y="60"/>
                    </a:lnTo>
                    <a:lnTo>
                      <a:pt x="0" y="80"/>
                    </a:lnTo>
                    <a:lnTo>
                      <a:pt x="0" y="99"/>
                    </a:lnTo>
                    <a:lnTo>
                      <a:pt x="0" y="120"/>
                    </a:lnTo>
                    <a:lnTo>
                      <a:pt x="4" y="138"/>
                    </a:lnTo>
                    <a:lnTo>
                      <a:pt x="8" y="155"/>
                    </a:lnTo>
                    <a:lnTo>
                      <a:pt x="15" y="169"/>
                    </a:lnTo>
                    <a:lnTo>
                      <a:pt x="21" y="182"/>
                    </a:lnTo>
                    <a:lnTo>
                      <a:pt x="30" y="190"/>
                    </a:lnTo>
                    <a:lnTo>
                      <a:pt x="34" y="195"/>
                    </a:lnTo>
                    <a:lnTo>
                      <a:pt x="39" y="197"/>
                    </a:lnTo>
                    <a:lnTo>
                      <a:pt x="44" y="198"/>
                    </a:lnTo>
                    <a:lnTo>
                      <a:pt x="49" y="198"/>
                    </a:lnTo>
                    <a:lnTo>
                      <a:pt x="54" y="198"/>
                    </a:lnTo>
                    <a:lnTo>
                      <a:pt x="60" y="197"/>
                    </a:lnTo>
                    <a:lnTo>
                      <a:pt x="64" y="195"/>
                    </a:lnTo>
                    <a:lnTo>
                      <a:pt x="69" y="190"/>
                    </a:lnTo>
                    <a:lnTo>
                      <a:pt x="78" y="182"/>
                    </a:lnTo>
                    <a:lnTo>
                      <a:pt x="85" y="169"/>
                    </a:lnTo>
                    <a:lnTo>
                      <a:pt x="91" y="155"/>
                    </a:lnTo>
                    <a:lnTo>
                      <a:pt x="96" y="138"/>
                    </a:lnTo>
                    <a:lnTo>
                      <a:pt x="99" y="120"/>
                    </a:lnTo>
                    <a:lnTo>
                      <a:pt x="99" y="99"/>
                    </a:lnTo>
                    <a:lnTo>
                      <a:pt x="99" y="80"/>
                    </a:lnTo>
                    <a:lnTo>
                      <a:pt x="96" y="60"/>
                    </a:lnTo>
                    <a:lnTo>
                      <a:pt x="91" y="44"/>
                    </a:lnTo>
                    <a:lnTo>
                      <a:pt x="85" y="29"/>
                    </a:lnTo>
                    <a:lnTo>
                      <a:pt x="78" y="16"/>
                    </a:lnTo>
                    <a:lnTo>
                      <a:pt x="69" y="8"/>
                    </a:lnTo>
                    <a:lnTo>
                      <a:pt x="64" y="5"/>
                    </a:lnTo>
                    <a:lnTo>
                      <a:pt x="60" y="2"/>
                    </a:lnTo>
                    <a:lnTo>
                      <a:pt x="54" y="0"/>
                    </a:lnTo>
                    <a:lnTo>
                      <a:pt x="49" y="0"/>
                    </a:lnTo>
                  </a:path>
                </a:pathLst>
              </a:custGeom>
              <a:solidFill>
                <a:schemeClr val="accent2"/>
              </a:solidFill>
              <a:ln w="9525" cap="rnd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03"/>
              <p:cNvSpPr>
                <a:spLocks/>
              </p:cNvSpPr>
              <p:nvPr/>
            </p:nvSpPr>
            <p:spPr bwMode="auto">
              <a:xfrm>
                <a:off x="2057" y="2149"/>
                <a:ext cx="55" cy="105"/>
              </a:xfrm>
              <a:custGeom>
                <a:avLst/>
                <a:gdLst>
                  <a:gd name="T0" fmla="*/ 9 w 55"/>
                  <a:gd name="T1" fmla="*/ 104 h 105"/>
                  <a:gd name="T2" fmla="*/ 10 w 55"/>
                  <a:gd name="T3" fmla="*/ 85 h 105"/>
                  <a:gd name="T4" fmla="*/ 13 w 55"/>
                  <a:gd name="T5" fmla="*/ 67 h 105"/>
                  <a:gd name="T6" fmla="*/ 18 w 55"/>
                  <a:gd name="T7" fmla="*/ 51 h 105"/>
                  <a:gd name="T8" fmla="*/ 23 w 55"/>
                  <a:gd name="T9" fmla="*/ 36 h 105"/>
                  <a:gd name="T10" fmla="*/ 30 w 55"/>
                  <a:gd name="T11" fmla="*/ 25 h 105"/>
                  <a:gd name="T12" fmla="*/ 38 w 55"/>
                  <a:gd name="T13" fmla="*/ 15 h 105"/>
                  <a:gd name="T14" fmla="*/ 43 w 55"/>
                  <a:gd name="T15" fmla="*/ 13 h 105"/>
                  <a:gd name="T16" fmla="*/ 46 w 55"/>
                  <a:gd name="T17" fmla="*/ 10 h 105"/>
                  <a:gd name="T18" fmla="*/ 51 w 55"/>
                  <a:gd name="T19" fmla="*/ 10 h 105"/>
                  <a:gd name="T20" fmla="*/ 54 w 55"/>
                  <a:gd name="T21" fmla="*/ 8 h 105"/>
                  <a:gd name="T22" fmla="*/ 54 w 55"/>
                  <a:gd name="T23" fmla="*/ 0 h 105"/>
                  <a:gd name="T24" fmla="*/ 49 w 55"/>
                  <a:gd name="T25" fmla="*/ 2 h 105"/>
                  <a:gd name="T26" fmla="*/ 43 w 55"/>
                  <a:gd name="T27" fmla="*/ 4 h 105"/>
                  <a:gd name="T28" fmla="*/ 38 w 55"/>
                  <a:gd name="T29" fmla="*/ 5 h 105"/>
                  <a:gd name="T30" fmla="*/ 33 w 55"/>
                  <a:gd name="T31" fmla="*/ 10 h 105"/>
                  <a:gd name="T32" fmla="*/ 23 w 55"/>
                  <a:gd name="T33" fmla="*/ 20 h 105"/>
                  <a:gd name="T34" fmla="*/ 15 w 55"/>
                  <a:gd name="T35" fmla="*/ 33 h 105"/>
                  <a:gd name="T36" fmla="*/ 10 w 55"/>
                  <a:gd name="T37" fmla="*/ 47 h 105"/>
                  <a:gd name="T38" fmla="*/ 5 w 55"/>
                  <a:gd name="T39" fmla="*/ 65 h 105"/>
                  <a:gd name="T40" fmla="*/ 2 w 55"/>
                  <a:gd name="T41" fmla="*/ 85 h 105"/>
                  <a:gd name="T42" fmla="*/ 0 w 55"/>
                  <a:gd name="T43" fmla="*/ 104 h 105"/>
                  <a:gd name="T44" fmla="*/ 9 w 55"/>
                  <a:gd name="T45" fmla="*/ 104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5"/>
                  <a:gd name="T70" fmla="*/ 0 h 105"/>
                  <a:gd name="T71" fmla="*/ 55 w 55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5" h="105">
                    <a:moveTo>
                      <a:pt x="9" y="104"/>
                    </a:moveTo>
                    <a:lnTo>
                      <a:pt x="10" y="85"/>
                    </a:lnTo>
                    <a:lnTo>
                      <a:pt x="13" y="67"/>
                    </a:lnTo>
                    <a:lnTo>
                      <a:pt x="18" y="51"/>
                    </a:lnTo>
                    <a:lnTo>
                      <a:pt x="23" y="36"/>
                    </a:lnTo>
                    <a:lnTo>
                      <a:pt x="30" y="25"/>
                    </a:lnTo>
                    <a:lnTo>
                      <a:pt x="38" y="15"/>
                    </a:lnTo>
                    <a:lnTo>
                      <a:pt x="43" y="13"/>
                    </a:lnTo>
                    <a:lnTo>
                      <a:pt x="46" y="10"/>
                    </a:lnTo>
                    <a:lnTo>
                      <a:pt x="51" y="10"/>
                    </a:lnTo>
                    <a:lnTo>
                      <a:pt x="54" y="8"/>
                    </a:lnTo>
                    <a:lnTo>
                      <a:pt x="54" y="0"/>
                    </a:lnTo>
                    <a:lnTo>
                      <a:pt x="49" y="2"/>
                    </a:lnTo>
                    <a:lnTo>
                      <a:pt x="43" y="4"/>
                    </a:lnTo>
                    <a:lnTo>
                      <a:pt x="38" y="5"/>
                    </a:lnTo>
                    <a:lnTo>
                      <a:pt x="33" y="10"/>
                    </a:lnTo>
                    <a:lnTo>
                      <a:pt x="23" y="20"/>
                    </a:lnTo>
                    <a:lnTo>
                      <a:pt x="15" y="33"/>
                    </a:lnTo>
                    <a:lnTo>
                      <a:pt x="10" y="47"/>
                    </a:lnTo>
                    <a:lnTo>
                      <a:pt x="5" y="65"/>
                    </a:lnTo>
                    <a:lnTo>
                      <a:pt x="2" y="85"/>
                    </a:lnTo>
                    <a:lnTo>
                      <a:pt x="0" y="104"/>
                    </a:lnTo>
                    <a:lnTo>
                      <a:pt x="9" y="10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04"/>
              <p:cNvSpPr>
                <a:spLocks/>
              </p:cNvSpPr>
              <p:nvPr/>
            </p:nvSpPr>
            <p:spPr bwMode="auto">
              <a:xfrm>
                <a:off x="2057" y="2253"/>
                <a:ext cx="55" cy="105"/>
              </a:xfrm>
              <a:custGeom>
                <a:avLst/>
                <a:gdLst>
                  <a:gd name="T0" fmla="*/ 54 w 55"/>
                  <a:gd name="T1" fmla="*/ 96 h 105"/>
                  <a:gd name="T2" fmla="*/ 51 w 55"/>
                  <a:gd name="T3" fmla="*/ 95 h 105"/>
                  <a:gd name="T4" fmla="*/ 46 w 55"/>
                  <a:gd name="T5" fmla="*/ 95 h 105"/>
                  <a:gd name="T6" fmla="*/ 43 w 55"/>
                  <a:gd name="T7" fmla="*/ 91 h 105"/>
                  <a:gd name="T8" fmla="*/ 38 w 55"/>
                  <a:gd name="T9" fmla="*/ 90 h 105"/>
                  <a:gd name="T10" fmla="*/ 30 w 55"/>
                  <a:gd name="T11" fmla="*/ 80 h 105"/>
                  <a:gd name="T12" fmla="*/ 23 w 55"/>
                  <a:gd name="T13" fmla="*/ 69 h 105"/>
                  <a:gd name="T14" fmla="*/ 18 w 55"/>
                  <a:gd name="T15" fmla="*/ 56 h 105"/>
                  <a:gd name="T16" fmla="*/ 13 w 55"/>
                  <a:gd name="T17" fmla="*/ 38 h 105"/>
                  <a:gd name="T18" fmla="*/ 10 w 55"/>
                  <a:gd name="T19" fmla="*/ 20 h 105"/>
                  <a:gd name="T20" fmla="*/ 9 w 55"/>
                  <a:gd name="T21" fmla="*/ 0 h 105"/>
                  <a:gd name="T22" fmla="*/ 0 w 55"/>
                  <a:gd name="T23" fmla="*/ 0 h 105"/>
                  <a:gd name="T24" fmla="*/ 2 w 55"/>
                  <a:gd name="T25" fmla="*/ 21 h 105"/>
                  <a:gd name="T26" fmla="*/ 5 w 55"/>
                  <a:gd name="T27" fmla="*/ 41 h 105"/>
                  <a:gd name="T28" fmla="*/ 10 w 55"/>
                  <a:gd name="T29" fmla="*/ 57 h 105"/>
                  <a:gd name="T30" fmla="*/ 15 w 55"/>
                  <a:gd name="T31" fmla="*/ 73 h 105"/>
                  <a:gd name="T32" fmla="*/ 23 w 55"/>
                  <a:gd name="T33" fmla="*/ 85 h 105"/>
                  <a:gd name="T34" fmla="*/ 33 w 55"/>
                  <a:gd name="T35" fmla="*/ 95 h 105"/>
                  <a:gd name="T36" fmla="*/ 38 w 55"/>
                  <a:gd name="T37" fmla="*/ 99 h 105"/>
                  <a:gd name="T38" fmla="*/ 43 w 55"/>
                  <a:gd name="T39" fmla="*/ 101 h 105"/>
                  <a:gd name="T40" fmla="*/ 49 w 55"/>
                  <a:gd name="T41" fmla="*/ 103 h 105"/>
                  <a:gd name="T42" fmla="*/ 54 w 55"/>
                  <a:gd name="T43" fmla="*/ 104 h 105"/>
                  <a:gd name="T44" fmla="*/ 54 w 55"/>
                  <a:gd name="T45" fmla="*/ 96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5"/>
                  <a:gd name="T70" fmla="*/ 0 h 105"/>
                  <a:gd name="T71" fmla="*/ 55 w 55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5" h="105">
                    <a:moveTo>
                      <a:pt x="54" y="96"/>
                    </a:moveTo>
                    <a:lnTo>
                      <a:pt x="51" y="95"/>
                    </a:lnTo>
                    <a:lnTo>
                      <a:pt x="46" y="95"/>
                    </a:lnTo>
                    <a:lnTo>
                      <a:pt x="43" y="91"/>
                    </a:lnTo>
                    <a:lnTo>
                      <a:pt x="38" y="90"/>
                    </a:lnTo>
                    <a:lnTo>
                      <a:pt x="30" y="80"/>
                    </a:lnTo>
                    <a:lnTo>
                      <a:pt x="23" y="69"/>
                    </a:lnTo>
                    <a:lnTo>
                      <a:pt x="18" y="56"/>
                    </a:lnTo>
                    <a:lnTo>
                      <a:pt x="13" y="38"/>
                    </a:lnTo>
                    <a:lnTo>
                      <a:pt x="10" y="2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2" y="21"/>
                    </a:lnTo>
                    <a:lnTo>
                      <a:pt x="5" y="41"/>
                    </a:lnTo>
                    <a:lnTo>
                      <a:pt x="10" y="57"/>
                    </a:lnTo>
                    <a:lnTo>
                      <a:pt x="15" y="73"/>
                    </a:lnTo>
                    <a:lnTo>
                      <a:pt x="23" y="85"/>
                    </a:lnTo>
                    <a:lnTo>
                      <a:pt x="33" y="95"/>
                    </a:lnTo>
                    <a:lnTo>
                      <a:pt x="38" y="99"/>
                    </a:lnTo>
                    <a:lnTo>
                      <a:pt x="43" y="101"/>
                    </a:lnTo>
                    <a:lnTo>
                      <a:pt x="49" y="103"/>
                    </a:lnTo>
                    <a:lnTo>
                      <a:pt x="54" y="104"/>
                    </a:lnTo>
                    <a:lnTo>
                      <a:pt x="54" y="9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05"/>
              <p:cNvSpPr>
                <a:spLocks/>
              </p:cNvSpPr>
              <p:nvPr/>
            </p:nvSpPr>
            <p:spPr bwMode="auto">
              <a:xfrm>
                <a:off x="2111" y="2253"/>
                <a:ext cx="56" cy="105"/>
              </a:xfrm>
              <a:custGeom>
                <a:avLst/>
                <a:gdLst>
                  <a:gd name="T0" fmla="*/ 47 w 56"/>
                  <a:gd name="T1" fmla="*/ 0 h 105"/>
                  <a:gd name="T2" fmla="*/ 46 w 56"/>
                  <a:gd name="T3" fmla="*/ 20 h 105"/>
                  <a:gd name="T4" fmla="*/ 42 w 56"/>
                  <a:gd name="T5" fmla="*/ 38 h 105"/>
                  <a:gd name="T6" fmla="*/ 37 w 56"/>
                  <a:gd name="T7" fmla="*/ 56 h 105"/>
                  <a:gd name="T8" fmla="*/ 33 w 56"/>
                  <a:gd name="T9" fmla="*/ 69 h 105"/>
                  <a:gd name="T10" fmla="*/ 24 w 56"/>
                  <a:gd name="T11" fmla="*/ 80 h 105"/>
                  <a:gd name="T12" fmla="*/ 18 w 56"/>
                  <a:gd name="T13" fmla="*/ 90 h 105"/>
                  <a:gd name="T14" fmla="*/ 13 w 56"/>
                  <a:gd name="T15" fmla="*/ 91 h 105"/>
                  <a:gd name="T16" fmla="*/ 10 w 56"/>
                  <a:gd name="T17" fmla="*/ 95 h 105"/>
                  <a:gd name="T18" fmla="*/ 5 w 56"/>
                  <a:gd name="T19" fmla="*/ 95 h 105"/>
                  <a:gd name="T20" fmla="*/ 0 w 56"/>
                  <a:gd name="T21" fmla="*/ 96 h 105"/>
                  <a:gd name="T22" fmla="*/ 0 w 56"/>
                  <a:gd name="T23" fmla="*/ 104 h 105"/>
                  <a:gd name="T24" fmla="*/ 7 w 56"/>
                  <a:gd name="T25" fmla="*/ 103 h 105"/>
                  <a:gd name="T26" fmla="*/ 13 w 56"/>
                  <a:gd name="T27" fmla="*/ 101 h 105"/>
                  <a:gd name="T28" fmla="*/ 18 w 56"/>
                  <a:gd name="T29" fmla="*/ 99 h 105"/>
                  <a:gd name="T30" fmla="*/ 23 w 56"/>
                  <a:gd name="T31" fmla="*/ 95 h 105"/>
                  <a:gd name="T32" fmla="*/ 33 w 56"/>
                  <a:gd name="T33" fmla="*/ 85 h 105"/>
                  <a:gd name="T34" fmla="*/ 41 w 56"/>
                  <a:gd name="T35" fmla="*/ 73 h 105"/>
                  <a:gd name="T36" fmla="*/ 46 w 56"/>
                  <a:gd name="T37" fmla="*/ 57 h 105"/>
                  <a:gd name="T38" fmla="*/ 50 w 56"/>
                  <a:gd name="T39" fmla="*/ 41 h 105"/>
                  <a:gd name="T40" fmla="*/ 54 w 56"/>
                  <a:gd name="T41" fmla="*/ 21 h 105"/>
                  <a:gd name="T42" fmla="*/ 55 w 56"/>
                  <a:gd name="T43" fmla="*/ 0 h 105"/>
                  <a:gd name="T44" fmla="*/ 47 w 56"/>
                  <a:gd name="T45" fmla="*/ 0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6"/>
                  <a:gd name="T70" fmla="*/ 0 h 105"/>
                  <a:gd name="T71" fmla="*/ 56 w 56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6" h="105">
                    <a:moveTo>
                      <a:pt x="47" y="0"/>
                    </a:moveTo>
                    <a:lnTo>
                      <a:pt x="46" y="20"/>
                    </a:lnTo>
                    <a:lnTo>
                      <a:pt x="42" y="38"/>
                    </a:lnTo>
                    <a:lnTo>
                      <a:pt x="37" y="56"/>
                    </a:lnTo>
                    <a:lnTo>
                      <a:pt x="33" y="69"/>
                    </a:lnTo>
                    <a:lnTo>
                      <a:pt x="24" y="80"/>
                    </a:lnTo>
                    <a:lnTo>
                      <a:pt x="18" y="90"/>
                    </a:lnTo>
                    <a:lnTo>
                      <a:pt x="13" y="91"/>
                    </a:lnTo>
                    <a:lnTo>
                      <a:pt x="10" y="95"/>
                    </a:lnTo>
                    <a:lnTo>
                      <a:pt x="5" y="95"/>
                    </a:lnTo>
                    <a:lnTo>
                      <a:pt x="0" y="96"/>
                    </a:lnTo>
                    <a:lnTo>
                      <a:pt x="0" y="104"/>
                    </a:lnTo>
                    <a:lnTo>
                      <a:pt x="7" y="103"/>
                    </a:lnTo>
                    <a:lnTo>
                      <a:pt x="13" y="101"/>
                    </a:lnTo>
                    <a:lnTo>
                      <a:pt x="18" y="99"/>
                    </a:lnTo>
                    <a:lnTo>
                      <a:pt x="23" y="95"/>
                    </a:lnTo>
                    <a:lnTo>
                      <a:pt x="33" y="85"/>
                    </a:lnTo>
                    <a:lnTo>
                      <a:pt x="41" y="73"/>
                    </a:lnTo>
                    <a:lnTo>
                      <a:pt x="46" y="57"/>
                    </a:lnTo>
                    <a:lnTo>
                      <a:pt x="50" y="41"/>
                    </a:lnTo>
                    <a:lnTo>
                      <a:pt x="54" y="21"/>
                    </a:lnTo>
                    <a:lnTo>
                      <a:pt x="55" y="0"/>
                    </a:lnTo>
                    <a:lnTo>
                      <a:pt x="47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06"/>
              <p:cNvSpPr>
                <a:spLocks/>
              </p:cNvSpPr>
              <p:nvPr/>
            </p:nvSpPr>
            <p:spPr bwMode="auto">
              <a:xfrm>
                <a:off x="2111" y="2149"/>
                <a:ext cx="56" cy="105"/>
              </a:xfrm>
              <a:custGeom>
                <a:avLst/>
                <a:gdLst>
                  <a:gd name="T0" fmla="*/ 0 w 56"/>
                  <a:gd name="T1" fmla="*/ 8 h 105"/>
                  <a:gd name="T2" fmla="*/ 5 w 56"/>
                  <a:gd name="T3" fmla="*/ 10 h 105"/>
                  <a:gd name="T4" fmla="*/ 10 w 56"/>
                  <a:gd name="T5" fmla="*/ 10 h 105"/>
                  <a:gd name="T6" fmla="*/ 13 w 56"/>
                  <a:gd name="T7" fmla="*/ 13 h 105"/>
                  <a:gd name="T8" fmla="*/ 18 w 56"/>
                  <a:gd name="T9" fmla="*/ 15 h 105"/>
                  <a:gd name="T10" fmla="*/ 24 w 56"/>
                  <a:gd name="T11" fmla="*/ 25 h 105"/>
                  <a:gd name="T12" fmla="*/ 33 w 56"/>
                  <a:gd name="T13" fmla="*/ 36 h 105"/>
                  <a:gd name="T14" fmla="*/ 37 w 56"/>
                  <a:gd name="T15" fmla="*/ 51 h 105"/>
                  <a:gd name="T16" fmla="*/ 42 w 56"/>
                  <a:gd name="T17" fmla="*/ 67 h 105"/>
                  <a:gd name="T18" fmla="*/ 46 w 56"/>
                  <a:gd name="T19" fmla="*/ 85 h 105"/>
                  <a:gd name="T20" fmla="*/ 47 w 56"/>
                  <a:gd name="T21" fmla="*/ 104 h 105"/>
                  <a:gd name="T22" fmla="*/ 55 w 56"/>
                  <a:gd name="T23" fmla="*/ 104 h 105"/>
                  <a:gd name="T24" fmla="*/ 54 w 56"/>
                  <a:gd name="T25" fmla="*/ 85 h 105"/>
                  <a:gd name="T26" fmla="*/ 50 w 56"/>
                  <a:gd name="T27" fmla="*/ 65 h 105"/>
                  <a:gd name="T28" fmla="*/ 46 w 56"/>
                  <a:gd name="T29" fmla="*/ 47 h 105"/>
                  <a:gd name="T30" fmla="*/ 41 w 56"/>
                  <a:gd name="T31" fmla="*/ 33 h 105"/>
                  <a:gd name="T32" fmla="*/ 33 w 56"/>
                  <a:gd name="T33" fmla="*/ 20 h 105"/>
                  <a:gd name="T34" fmla="*/ 23 w 56"/>
                  <a:gd name="T35" fmla="*/ 10 h 105"/>
                  <a:gd name="T36" fmla="*/ 18 w 56"/>
                  <a:gd name="T37" fmla="*/ 5 h 105"/>
                  <a:gd name="T38" fmla="*/ 13 w 56"/>
                  <a:gd name="T39" fmla="*/ 4 h 105"/>
                  <a:gd name="T40" fmla="*/ 7 w 56"/>
                  <a:gd name="T41" fmla="*/ 2 h 105"/>
                  <a:gd name="T42" fmla="*/ 0 w 56"/>
                  <a:gd name="T43" fmla="*/ 0 h 105"/>
                  <a:gd name="T44" fmla="*/ 0 w 56"/>
                  <a:gd name="T45" fmla="*/ 8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6"/>
                  <a:gd name="T70" fmla="*/ 0 h 105"/>
                  <a:gd name="T71" fmla="*/ 56 w 56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6" h="105">
                    <a:moveTo>
                      <a:pt x="0" y="8"/>
                    </a:moveTo>
                    <a:lnTo>
                      <a:pt x="5" y="10"/>
                    </a:lnTo>
                    <a:lnTo>
                      <a:pt x="10" y="10"/>
                    </a:lnTo>
                    <a:lnTo>
                      <a:pt x="13" y="13"/>
                    </a:lnTo>
                    <a:lnTo>
                      <a:pt x="18" y="15"/>
                    </a:lnTo>
                    <a:lnTo>
                      <a:pt x="24" y="25"/>
                    </a:lnTo>
                    <a:lnTo>
                      <a:pt x="33" y="36"/>
                    </a:lnTo>
                    <a:lnTo>
                      <a:pt x="37" y="51"/>
                    </a:lnTo>
                    <a:lnTo>
                      <a:pt x="42" y="67"/>
                    </a:lnTo>
                    <a:lnTo>
                      <a:pt x="46" y="85"/>
                    </a:lnTo>
                    <a:lnTo>
                      <a:pt x="47" y="104"/>
                    </a:lnTo>
                    <a:lnTo>
                      <a:pt x="55" y="104"/>
                    </a:lnTo>
                    <a:lnTo>
                      <a:pt x="54" y="85"/>
                    </a:lnTo>
                    <a:lnTo>
                      <a:pt x="50" y="65"/>
                    </a:lnTo>
                    <a:lnTo>
                      <a:pt x="46" y="47"/>
                    </a:lnTo>
                    <a:lnTo>
                      <a:pt x="41" y="33"/>
                    </a:lnTo>
                    <a:lnTo>
                      <a:pt x="33" y="20"/>
                    </a:lnTo>
                    <a:lnTo>
                      <a:pt x="23" y="10"/>
                    </a:lnTo>
                    <a:lnTo>
                      <a:pt x="18" y="5"/>
                    </a:lnTo>
                    <a:lnTo>
                      <a:pt x="13" y="4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07"/>
              <p:cNvSpPr>
                <a:spLocks/>
              </p:cNvSpPr>
              <p:nvPr/>
            </p:nvSpPr>
            <p:spPr bwMode="auto">
              <a:xfrm>
                <a:off x="1775" y="2468"/>
                <a:ext cx="69" cy="139"/>
              </a:xfrm>
              <a:custGeom>
                <a:avLst/>
                <a:gdLst>
                  <a:gd name="T0" fmla="*/ 34 w 69"/>
                  <a:gd name="T1" fmla="*/ 0 h 139"/>
                  <a:gd name="T2" fmla="*/ 27 w 69"/>
                  <a:gd name="T3" fmla="*/ 1 h 139"/>
                  <a:gd name="T4" fmla="*/ 21 w 69"/>
                  <a:gd name="T5" fmla="*/ 6 h 139"/>
                  <a:gd name="T6" fmla="*/ 14 w 69"/>
                  <a:gd name="T7" fmla="*/ 11 h 139"/>
                  <a:gd name="T8" fmla="*/ 9 w 69"/>
                  <a:gd name="T9" fmla="*/ 21 h 139"/>
                  <a:gd name="T10" fmla="*/ 6 w 69"/>
                  <a:gd name="T11" fmla="*/ 31 h 139"/>
                  <a:gd name="T12" fmla="*/ 3 w 69"/>
                  <a:gd name="T13" fmla="*/ 42 h 139"/>
                  <a:gd name="T14" fmla="*/ 0 w 69"/>
                  <a:gd name="T15" fmla="*/ 55 h 139"/>
                  <a:gd name="T16" fmla="*/ 0 w 69"/>
                  <a:gd name="T17" fmla="*/ 70 h 139"/>
                  <a:gd name="T18" fmla="*/ 0 w 69"/>
                  <a:gd name="T19" fmla="*/ 83 h 139"/>
                  <a:gd name="T20" fmla="*/ 3 w 69"/>
                  <a:gd name="T21" fmla="*/ 96 h 139"/>
                  <a:gd name="T22" fmla="*/ 6 w 69"/>
                  <a:gd name="T23" fmla="*/ 107 h 139"/>
                  <a:gd name="T24" fmla="*/ 9 w 69"/>
                  <a:gd name="T25" fmla="*/ 118 h 139"/>
                  <a:gd name="T26" fmla="*/ 14 w 69"/>
                  <a:gd name="T27" fmla="*/ 127 h 139"/>
                  <a:gd name="T28" fmla="*/ 21 w 69"/>
                  <a:gd name="T29" fmla="*/ 133 h 139"/>
                  <a:gd name="T30" fmla="*/ 27 w 69"/>
                  <a:gd name="T31" fmla="*/ 136 h 139"/>
                  <a:gd name="T32" fmla="*/ 34 w 69"/>
                  <a:gd name="T33" fmla="*/ 138 h 139"/>
                  <a:gd name="T34" fmla="*/ 40 w 69"/>
                  <a:gd name="T35" fmla="*/ 136 h 139"/>
                  <a:gd name="T36" fmla="*/ 47 w 69"/>
                  <a:gd name="T37" fmla="*/ 133 h 139"/>
                  <a:gd name="T38" fmla="*/ 53 w 69"/>
                  <a:gd name="T39" fmla="*/ 127 h 139"/>
                  <a:gd name="T40" fmla="*/ 58 w 69"/>
                  <a:gd name="T41" fmla="*/ 118 h 139"/>
                  <a:gd name="T42" fmla="*/ 63 w 69"/>
                  <a:gd name="T43" fmla="*/ 107 h 139"/>
                  <a:gd name="T44" fmla="*/ 66 w 69"/>
                  <a:gd name="T45" fmla="*/ 96 h 139"/>
                  <a:gd name="T46" fmla="*/ 68 w 69"/>
                  <a:gd name="T47" fmla="*/ 83 h 139"/>
                  <a:gd name="T48" fmla="*/ 68 w 69"/>
                  <a:gd name="T49" fmla="*/ 70 h 139"/>
                  <a:gd name="T50" fmla="*/ 68 w 69"/>
                  <a:gd name="T51" fmla="*/ 55 h 139"/>
                  <a:gd name="T52" fmla="*/ 66 w 69"/>
                  <a:gd name="T53" fmla="*/ 42 h 139"/>
                  <a:gd name="T54" fmla="*/ 63 w 69"/>
                  <a:gd name="T55" fmla="*/ 31 h 139"/>
                  <a:gd name="T56" fmla="*/ 58 w 69"/>
                  <a:gd name="T57" fmla="*/ 21 h 139"/>
                  <a:gd name="T58" fmla="*/ 53 w 69"/>
                  <a:gd name="T59" fmla="*/ 11 h 139"/>
                  <a:gd name="T60" fmla="*/ 47 w 69"/>
                  <a:gd name="T61" fmla="*/ 6 h 139"/>
                  <a:gd name="T62" fmla="*/ 40 w 69"/>
                  <a:gd name="T63" fmla="*/ 1 h 139"/>
                  <a:gd name="T64" fmla="*/ 34 w 69"/>
                  <a:gd name="T65" fmla="*/ 0 h 13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139"/>
                  <a:gd name="T101" fmla="*/ 69 w 69"/>
                  <a:gd name="T102" fmla="*/ 139 h 13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139">
                    <a:moveTo>
                      <a:pt x="34" y="0"/>
                    </a:moveTo>
                    <a:lnTo>
                      <a:pt x="27" y="1"/>
                    </a:lnTo>
                    <a:lnTo>
                      <a:pt x="21" y="6"/>
                    </a:lnTo>
                    <a:lnTo>
                      <a:pt x="14" y="11"/>
                    </a:lnTo>
                    <a:lnTo>
                      <a:pt x="9" y="21"/>
                    </a:lnTo>
                    <a:lnTo>
                      <a:pt x="6" y="31"/>
                    </a:lnTo>
                    <a:lnTo>
                      <a:pt x="3" y="42"/>
                    </a:lnTo>
                    <a:lnTo>
                      <a:pt x="0" y="55"/>
                    </a:lnTo>
                    <a:lnTo>
                      <a:pt x="0" y="70"/>
                    </a:lnTo>
                    <a:lnTo>
                      <a:pt x="0" y="83"/>
                    </a:lnTo>
                    <a:lnTo>
                      <a:pt x="3" y="96"/>
                    </a:lnTo>
                    <a:lnTo>
                      <a:pt x="6" y="107"/>
                    </a:lnTo>
                    <a:lnTo>
                      <a:pt x="9" y="118"/>
                    </a:lnTo>
                    <a:lnTo>
                      <a:pt x="14" y="127"/>
                    </a:lnTo>
                    <a:lnTo>
                      <a:pt x="21" y="133"/>
                    </a:lnTo>
                    <a:lnTo>
                      <a:pt x="27" y="136"/>
                    </a:lnTo>
                    <a:lnTo>
                      <a:pt x="34" y="138"/>
                    </a:lnTo>
                    <a:lnTo>
                      <a:pt x="40" y="136"/>
                    </a:lnTo>
                    <a:lnTo>
                      <a:pt x="47" y="133"/>
                    </a:lnTo>
                    <a:lnTo>
                      <a:pt x="53" y="127"/>
                    </a:lnTo>
                    <a:lnTo>
                      <a:pt x="58" y="118"/>
                    </a:lnTo>
                    <a:lnTo>
                      <a:pt x="63" y="107"/>
                    </a:lnTo>
                    <a:lnTo>
                      <a:pt x="66" y="96"/>
                    </a:lnTo>
                    <a:lnTo>
                      <a:pt x="68" y="83"/>
                    </a:lnTo>
                    <a:lnTo>
                      <a:pt x="68" y="70"/>
                    </a:lnTo>
                    <a:lnTo>
                      <a:pt x="68" y="55"/>
                    </a:lnTo>
                    <a:lnTo>
                      <a:pt x="66" y="42"/>
                    </a:lnTo>
                    <a:lnTo>
                      <a:pt x="63" y="31"/>
                    </a:lnTo>
                    <a:lnTo>
                      <a:pt x="58" y="21"/>
                    </a:lnTo>
                    <a:lnTo>
                      <a:pt x="53" y="11"/>
                    </a:lnTo>
                    <a:lnTo>
                      <a:pt x="47" y="6"/>
                    </a:lnTo>
                    <a:lnTo>
                      <a:pt x="40" y="1"/>
                    </a:lnTo>
                    <a:lnTo>
                      <a:pt x="34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08"/>
              <p:cNvSpPr>
                <a:spLocks/>
              </p:cNvSpPr>
              <p:nvPr/>
            </p:nvSpPr>
            <p:spPr bwMode="auto">
              <a:xfrm>
                <a:off x="1770" y="2465"/>
                <a:ext cx="40" cy="74"/>
              </a:xfrm>
              <a:custGeom>
                <a:avLst/>
                <a:gdLst>
                  <a:gd name="T0" fmla="*/ 8 w 40"/>
                  <a:gd name="T1" fmla="*/ 73 h 74"/>
                  <a:gd name="T2" fmla="*/ 10 w 40"/>
                  <a:gd name="T3" fmla="*/ 60 h 74"/>
                  <a:gd name="T4" fmla="*/ 11 w 40"/>
                  <a:gd name="T5" fmla="*/ 47 h 74"/>
                  <a:gd name="T6" fmla="*/ 14 w 40"/>
                  <a:gd name="T7" fmla="*/ 35 h 74"/>
                  <a:gd name="T8" fmla="*/ 18 w 40"/>
                  <a:gd name="T9" fmla="*/ 26 h 74"/>
                  <a:gd name="T10" fmla="*/ 23 w 40"/>
                  <a:gd name="T11" fmla="*/ 17 h 74"/>
                  <a:gd name="T12" fmla="*/ 29 w 40"/>
                  <a:gd name="T13" fmla="*/ 13 h 74"/>
                  <a:gd name="T14" fmla="*/ 34 w 40"/>
                  <a:gd name="T15" fmla="*/ 8 h 74"/>
                  <a:gd name="T16" fmla="*/ 39 w 40"/>
                  <a:gd name="T17" fmla="*/ 8 h 74"/>
                  <a:gd name="T18" fmla="*/ 39 w 40"/>
                  <a:gd name="T19" fmla="*/ 0 h 74"/>
                  <a:gd name="T20" fmla="*/ 31 w 40"/>
                  <a:gd name="T21" fmla="*/ 1 h 74"/>
                  <a:gd name="T22" fmla="*/ 23 w 40"/>
                  <a:gd name="T23" fmla="*/ 6 h 74"/>
                  <a:gd name="T24" fmla="*/ 16 w 40"/>
                  <a:gd name="T25" fmla="*/ 13 h 74"/>
                  <a:gd name="T26" fmla="*/ 11 w 40"/>
                  <a:gd name="T27" fmla="*/ 22 h 74"/>
                  <a:gd name="T28" fmla="*/ 6 w 40"/>
                  <a:gd name="T29" fmla="*/ 32 h 74"/>
                  <a:gd name="T30" fmla="*/ 3 w 40"/>
                  <a:gd name="T31" fmla="*/ 45 h 74"/>
                  <a:gd name="T32" fmla="*/ 1 w 40"/>
                  <a:gd name="T33" fmla="*/ 58 h 74"/>
                  <a:gd name="T34" fmla="*/ 0 w 40"/>
                  <a:gd name="T35" fmla="*/ 73 h 74"/>
                  <a:gd name="T36" fmla="*/ 8 w 40"/>
                  <a:gd name="T37" fmla="*/ 73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"/>
                  <a:gd name="T58" fmla="*/ 0 h 74"/>
                  <a:gd name="T59" fmla="*/ 40 w 40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" h="74">
                    <a:moveTo>
                      <a:pt x="8" y="73"/>
                    </a:moveTo>
                    <a:lnTo>
                      <a:pt x="10" y="60"/>
                    </a:lnTo>
                    <a:lnTo>
                      <a:pt x="11" y="47"/>
                    </a:lnTo>
                    <a:lnTo>
                      <a:pt x="14" y="35"/>
                    </a:lnTo>
                    <a:lnTo>
                      <a:pt x="18" y="26"/>
                    </a:lnTo>
                    <a:lnTo>
                      <a:pt x="23" y="17"/>
                    </a:lnTo>
                    <a:lnTo>
                      <a:pt x="29" y="13"/>
                    </a:lnTo>
                    <a:lnTo>
                      <a:pt x="34" y="8"/>
                    </a:lnTo>
                    <a:lnTo>
                      <a:pt x="39" y="8"/>
                    </a:lnTo>
                    <a:lnTo>
                      <a:pt x="39" y="0"/>
                    </a:lnTo>
                    <a:lnTo>
                      <a:pt x="31" y="1"/>
                    </a:lnTo>
                    <a:lnTo>
                      <a:pt x="23" y="6"/>
                    </a:lnTo>
                    <a:lnTo>
                      <a:pt x="16" y="13"/>
                    </a:lnTo>
                    <a:lnTo>
                      <a:pt x="11" y="22"/>
                    </a:lnTo>
                    <a:lnTo>
                      <a:pt x="6" y="32"/>
                    </a:lnTo>
                    <a:lnTo>
                      <a:pt x="3" y="45"/>
                    </a:lnTo>
                    <a:lnTo>
                      <a:pt x="1" y="58"/>
                    </a:lnTo>
                    <a:lnTo>
                      <a:pt x="0" y="73"/>
                    </a:lnTo>
                    <a:lnTo>
                      <a:pt x="8" y="7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09"/>
              <p:cNvSpPr>
                <a:spLocks/>
              </p:cNvSpPr>
              <p:nvPr/>
            </p:nvSpPr>
            <p:spPr bwMode="auto">
              <a:xfrm>
                <a:off x="1770" y="2538"/>
                <a:ext cx="40" cy="74"/>
              </a:xfrm>
              <a:custGeom>
                <a:avLst/>
                <a:gdLst>
                  <a:gd name="T0" fmla="*/ 39 w 40"/>
                  <a:gd name="T1" fmla="*/ 63 h 74"/>
                  <a:gd name="T2" fmla="*/ 34 w 40"/>
                  <a:gd name="T3" fmla="*/ 63 h 74"/>
                  <a:gd name="T4" fmla="*/ 29 w 40"/>
                  <a:gd name="T5" fmla="*/ 60 h 74"/>
                  <a:gd name="T6" fmla="*/ 23 w 40"/>
                  <a:gd name="T7" fmla="*/ 53 h 74"/>
                  <a:gd name="T8" fmla="*/ 18 w 40"/>
                  <a:gd name="T9" fmla="*/ 45 h 74"/>
                  <a:gd name="T10" fmla="*/ 14 w 40"/>
                  <a:gd name="T11" fmla="*/ 37 h 74"/>
                  <a:gd name="T12" fmla="*/ 11 w 40"/>
                  <a:gd name="T13" fmla="*/ 26 h 74"/>
                  <a:gd name="T14" fmla="*/ 10 w 40"/>
                  <a:gd name="T15" fmla="*/ 13 h 74"/>
                  <a:gd name="T16" fmla="*/ 8 w 40"/>
                  <a:gd name="T17" fmla="*/ 0 h 74"/>
                  <a:gd name="T18" fmla="*/ 0 w 40"/>
                  <a:gd name="T19" fmla="*/ 0 h 74"/>
                  <a:gd name="T20" fmla="*/ 1 w 40"/>
                  <a:gd name="T21" fmla="*/ 14 h 74"/>
                  <a:gd name="T22" fmla="*/ 3 w 40"/>
                  <a:gd name="T23" fmla="*/ 27 h 74"/>
                  <a:gd name="T24" fmla="*/ 6 w 40"/>
                  <a:gd name="T25" fmla="*/ 39 h 74"/>
                  <a:gd name="T26" fmla="*/ 11 w 40"/>
                  <a:gd name="T27" fmla="*/ 50 h 74"/>
                  <a:gd name="T28" fmla="*/ 16 w 40"/>
                  <a:gd name="T29" fmla="*/ 58 h 74"/>
                  <a:gd name="T30" fmla="*/ 23 w 40"/>
                  <a:gd name="T31" fmla="*/ 66 h 74"/>
                  <a:gd name="T32" fmla="*/ 31 w 40"/>
                  <a:gd name="T33" fmla="*/ 70 h 74"/>
                  <a:gd name="T34" fmla="*/ 39 w 40"/>
                  <a:gd name="T35" fmla="*/ 73 h 74"/>
                  <a:gd name="T36" fmla="*/ 39 w 40"/>
                  <a:gd name="T37" fmla="*/ 63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"/>
                  <a:gd name="T58" fmla="*/ 0 h 74"/>
                  <a:gd name="T59" fmla="*/ 40 w 40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" h="74">
                    <a:moveTo>
                      <a:pt x="39" y="63"/>
                    </a:moveTo>
                    <a:lnTo>
                      <a:pt x="34" y="63"/>
                    </a:lnTo>
                    <a:lnTo>
                      <a:pt x="29" y="60"/>
                    </a:lnTo>
                    <a:lnTo>
                      <a:pt x="23" y="53"/>
                    </a:lnTo>
                    <a:lnTo>
                      <a:pt x="18" y="45"/>
                    </a:lnTo>
                    <a:lnTo>
                      <a:pt x="14" y="37"/>
                    </a:lnTo>
                    <a:lnTo>
                      <a:pt x="11" y="26"/>
                    </a:lnTo>
                    <a:lnTo>
                      <a:pt x="10" y="13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1" y="14"/>
                    </a:lnTo>
                    <a:lnTo>
                      <a:pt x="3" y="27"/>
                    </a:lnTo>
                    <a:lnTo>
                      <a:pt x="6" y="39"/>
                    </a:lnTo>
                    <a:lnTo>
                      <a:pt x="11" y="50"/>
                    </a:lnTo>
                    <a:lnTo>
                      <a:pt x="16" y="58"/>
                    </a:lnTo>
                    <a:lnTo>
                      <a:pt x="23" y="66"/>
                    </a:lnTo>
                    <a:lnTo>
                      <a:pt x="31" y="70"/>
                    </a:lnTo>
                    <a:lnTo>
                      <a:pt x="39" y="73"/>
                    </a:lnTo>
                    <a:lnTo>
                      <a:pt x="39" y="6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10"/>
              <p:cNvSpPr>
                <a:spLocks/>
              </p:cNvSpPr>
              <p:nvPr/>
            </p:nvSpPr>
            <p:spPr bwMode="auto">
              <a:xfrm>
                <a:off x="1809" y="2538"/>
                <a:ext cx="40" cy="74"/>
              </a:xfrm>
              <a:custGeom>
                <a:avLst/>
                <a:gdLst>
                  <a:gd name="T0" fmla="*/ 31 w 40"/>
                  <a:gd name="T1" fmla="*/ 0 h 74"/>
                  <a:gd name="T2" fmla="*/ 29 w 40"/>
                  <a:gd name="T3" fmla="*/ 13 h 74"/>
                  <a:gd name="T4" fmla="*/ 27 w 40"/>
                  <a:gd name="T5" fmla="*/ 26 h 74"/>
                  <a:gd name="T6" fmla="*/ 24 w 40"/>
                  <a:gd name="T7" fmla="*/ 37 h 74"/>
                  <a:gd name="T8" fmla="*/ 21 w 40"/>
                  <a:gd name="T9" fmla="*/ 45 h 74"/>
                  <a:gd name="T10" fmla="*/ 16 w 40"/>
                  <a:gd name="T11" fmla="*/ 53 h 74"/>
                  <a:gd name="T12" fmla="*/ 11 w 40"/>
                  <a:gd name="T13" fmla="*/ 60 h 74"/>
                  <a:gd name="T14" fmla="*/ 5 w 40"/>
                  <a:gd name="T15" fmla="*/ 63 h 74"/>
                  <a:gd name="T16" fmla="*/ 0 w 40"/>
                  <a:gd name="T17" fmla="*/ 63 h 74"/>
                  <a:gd name="T18" fmla="*/ 0 w 40"/>
                  <a:gd name="T19" fmla="*/ 73 h 74"/>
                  <a:gd name="T20" fmla="*/ 8 w 40"/>
                  <a:gd name="T21" fmla="*/ 70 h 74"/>
                  <a:gd name="T22" fmla="*/ 16 w 40"/>
                  <a:gd name="T23" fmla="*/ 66 h 74"/>
                  <a:gd name="T24" fmla="*/ 23 w 40"/>
                  <a:gd name="T25" fmla="*/ 58 h 74"/>
                  <a:gd name="T26" fmla="*/ 29 w 40"/>
                  <a:gd name="T27" fmla="*/ 50 h 74"/>
                  <a:gd name="T28" fmla="*/ 32 w 40"/>
                  <a:gd name="T29" fmla="*/ 39 h 74"/>
                  <a:gd name="T30" fmla="*/ 36 w 40"/>
                  <a:gd name="T31" fmla="*/ 27 h 74"/>
                  <a:gd name="T32" fmla="*/ 39 w 40"/>
                  <a:gd name="T33" fmla="*/ 14 h 74"/>
                  <a:gd name="T34" fmla="*/ 39 w 40"/>
                  <a:gd name="T35" fmla="*/ 0 h 74"/>
                  <a:gd name="T36" fmla="*/ 31 w 40"/>
                  <a:gd name="T37" fmla="*/ 0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"/>
                  <a:gd name="T58" fmla="*/ 0 h 74"/>
                  <a:gd name="T59" fmla="*/ 40 w 40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" h="74">
                    <a:moveTo>
                      <a:pt x="31" y="0"/>
                    </a:moveTo>
                    <a:lnTo>
                      <a:pt x="29" y="13"/>
                    </a:lnTo>
                    <a:lnTo>
                      <a:pt x="27" y="26"/>
                    </a:lnTo>
                    <a:lnTo>
                      <a:pt x="24" y="37"/>
                    </a:lnTo>
                    <a:lnTo>
                      <a:pt x="21" y="45"/>
                    </a:lnTo>
                    <a:lnTo>
                      <a:pt x="16" y="53"/>
                    </a:lnTo>
                    <a:lnTo>
                      <a:pt x="11" y="60"/>
                    </a:lnTo>
                    <a:lnTo>
                      <a:pt x="5" y="63"/>
                    </a:lnTo>
                    <a:lnTo>
                      <a:pt x="0" y="63"/>
                    </a:lnTo>
                    <a:lnTo>
                      <a:pt x="0" y="73"/>
                    </a:lnTo>
                    <a:lnTo>
                      <a:pt x="8" y="70"/>
                    </a:lnTo>
                    <a:lnTo>
                      <a:pt x="16" y="66"/>
                    </a:lnTo>
                    <a:lnTo>
                      <a:pt x="23" y="58"/>
                    </a:lnTo>
                    <a:lnTo>
                      <a:pt x="29" y="50"/>
                    </a:lnTo>
                    <a:lnTo>
                      <a:pt x="32" y="39"/>
                    </a:lnTo>
                    <a:lnTo>
                      <a:pt x="36" y="27"/>
                    </a:lnTo>
                    <a:lnTo>
                      <a:pt x="39" y="14"/>
                    </a:lnTo>
                    <a:lnTo>
                      <a:pt x="39" y="0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11"/>
              <p:cNvSpPr>
                <a:spLocks/>
              </p:cNvSpPr>
              <p:nvPr/>
            </p:nvSpPr>
            <p:spPr bwMode="auto">
              <a:xfrm>
                <a:off x="1809" y="2465"/>
                <a:ext cx="40" cy="74"/>
              </a:xfrm>
              <a:custGeom>
                <a:avLst/>
                <a:gdLst>
                  <a:gd name="T0" fmla="*/ 0 w 40"/>
                  <a:gd name="T1" fmla="*/ 8 h 74"/>
                  <a:gd name="T2" fmla="*/ 5 w 40"/>
                  <a:gd name="T3" fmla="*/ 8 h 74"/>
                  <a:gd name="T4" fmla="*/ 11 w 40"/>
                  <a:gd name="T5" fmla="*/ 13 h 74"/>
                  <a:gd name="T6" fmla="*/ 16 w 40"/>
                  <a:gd name="T7" fmla="*/ 17 h 74"/>
                  <a:gd name="T8" fmla="*/ 21 w 40"/>
                  <a:gd name="T9" fmla="*/ 26 h 74"/>
                  <a:gd name="T10" fmla="*/ 24 w 40"/>
                  <a:gd name="T11" fmla="*/ 35 h 74"/>
                  <a:gd name="T12" fmla="*/ 27 w 40"/>
                  <a:gd name="T13" fmla="*/ 47 h 74"/>
                  <a:gd name="T14" fmla="*/ 29 w 40"/>
                  <a:gd name="T15" fmla="*/ 60 h 74"/>
                  <a:gd name="T16" fmla="*/ 31 w 40"/>
                  <a:gd name="T17" fmla="*/ 73 h 74"/>
                  <a:gd name="T18" fmla="*/ 39 w 40"/>
                  <a:gd name="T19" fmla="*/ 73 h 74"/>
                  <a:gd name="T20" fmla="*/ 39 w 40"/>
                  <a:gd name="T21" fmla="*/ 58 h 74"/>
                  <a:gd name="T22" fmla="*/ 36 w 40"/>
                  <a:gd name="T23" fmla="*/ 45 h 74"/>
                  <a:gd name="T24" fmla="*/ 32 w 40"/>
                  <a:gd name="T25" fmla="*/ 32 h 74"/>
                  <a:gd name="T26" fmla="*/ 29 w 40"/>
                  <a:gd name="T27" fmla="*/ 22 h 74"/>
                  <a:gd name="T28" fmla="*/ 23 w 40"/>
                  <a:gd name="T29" fmla="*/ 13 h 74"/>
                  <a:gd name="T30" fmla="*/ 16 w 40"/>
                  <a:gd name="T31" fmla="*/ 6 h 74"/>
                  <a:gd name="T32" fmla="*/ 8 w 40"/>
                  <a:gd name="T33" fmla="*/ 1 h 74"/>
                  <a:gd name="T34" fmla="*/ 0 w 40"/>
                  <a:gd name="T35" fmla="*/ 0 h 74"/>
                  <a:gd name="T36" fmla="*/ 0 w 40"/>
                  <a:gd name="T37" fmla="*/ 8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"/>
                  <a:gd name="T58" fmla="*/ 0 h 74"/>
                  <a:gd name="T59" fmla="*/ 40 w 40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" h="74">
                    <a:moveTo>
                      <a:pt x="0" y="8"/>
                    </a:moveTo>
                    <a:lnTo>
                      <a:pt x="5" y="8"/>
                    </a:lnTo>
                    <a:lnTo>
                      <a:pt x="11" y="13"/>
                    </a:lnTo>
                    <a:lnTo>
                      <a:pt x="16" y="17"/>
                    </a:lnTo>
                    <a:lnTo>
                      <a:pt x="21" y="26"/>
                    </a:lnTo>
                    <a:lnTo>
                      <a:pt x="24" y="35"/>
                    </a:lnTo>
                    <a:lnTo>
                      <a:pt x="27" y="47"/>
                    </a:lnTo>
                    <a:lnTo>
                      <a:pt x="29" y="60"/>
                    </a:lnTo>
                    <a:lnTo>
                      <a:pt x="31" y="73"/>
                    </a:lnTo>
                    <a:lnTo>
                      <a:pt x="39" y="73"/>
                    </a:lnTo>
                    <a:lnTo>
                      <a:pt x="39" y="58"/>
                    </a:lnTo>
                    <a:lnTo>
                      <a:pt x="36" y="45"/>
                    </a:lnTo>
                    <a:lnTo>
                      <a:pt x="32" y="32"/>
                    </a:lnTo>
                    <a:lnTo>
                      <a:pt x="29" y="22"/>
                    </a:lnTo>
                    <a:lnTo>
                      <a:pt x="23" y="13"/>
                    </a:lnTo>
                    <a:lnTo>
                      <a:pt x="16" y="6"/>
                    </a:lnTo>
                    <a:lnTo>
                      <a:pt x="8" y="1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12"/>
              <p:cNvSpPr>
                <a:spLocks/>
              </p:cNvSpPr>
              <p:nvPr/>
            </p:nvSpPr>
            <p:spPr bwMode="auto">
              <a:xfrm>
                <a:off x="2105" y="2726"/>
                <a:ext cx="92" cy="180"/>
              </a:xfrm>
              <a:custGeom>
                <a:avLst/>
                <a:gdLst>
                  <a:gd name="T0" fmla="*/ 45 w 92"/>
                  <a:gd name="T1" fmla="*/ 0 h 180"/>
                  <a:gd name="T2" fmla="*/ 40 w 92"/>
                  <a:gd name="T3" fmla="*/ 0 h 180"/>
                  <a:gd name="T4" fmla="*/ 35 w 92"/>
                  <a:gd name="T5" fmla="*/ 2 h 180"/>
                  <a:gd name="T6" fmla="*/ 32 w 92"/>
                  <a:gd name="T7" fmla="*/ 5 h 180"/>
                  <a:gd name="T8" fmla="*/ 27 w 92"/>
                  <a:gd name="T9" fmla="*/ 8 h 180"/>
                  <a:gd name="T10" fmla="*/ 19 w 92"/>
                  <a:gd name="T11" fmla="*/ 17 h 180"/>
                  <a:gd name="T12" fmla="*/ 13 w 92"/>
                  <a:gd name="T13" fmla="*/ 26 h 180"/>
                  <a:gd name="T14" fmla="*/ 8 w 92"/>
                  <a:gd name="T15" fmla="*/ 41 h 180"/>
                  <a:gd name="T16" fmla="*/ 3 w 92"/>
                  <a:gd name="T17" fmla="*/ 56 h 180"/>
                  <a:gd name="T18" fmla="*/ 1 w 92"/>
                  <a:gd name="T19" fmla="*/ 72 h 180"/>
                  <a:gd name="T20" fmla="*/ 0 w 92"/>
                  <a:gd name="T21" fmla="*/ 90 h 180"/>
                  <a:gd name="T22" fmla="*/ 1 w 92"/>
                  <a:gd name="T23" fmla="*/ 109 h 180"/>
                  <a:gd name="T24" fmla="*/ 3 w 92"/>
                  <a:gd name="T25" fmla="*/ 125 h 180"/>
                  <a:gd name="T26" fmla="*/ 8 w 92"/>
                  <a:gd name="T27" fmla="*/ 140 h 180"/>
                  <a:gd name="T28" fmla="*/ 13 w 92"/>
                  <a:gd name="T29" fmla="*/ 153 h 180"/>
                  <a:gd name="T30" fmla="*/ 19 w 92"/>
                  <a:gd name="T31" fmla="*/ 164 h 180"/>
                  <a:gd name="T32" fmla="*/ 27 w 92"/>
                  <a:gd name="T33" fmla="*/ 173 h 180"/>
                  <a:gd name="T34" fmla="*/ 32 w 92"/>
                  <a:gd name="T35" fmla="*/ 176 h 180"/>
                  <a:gd name="T36" fmla="*/ 35 w 92"/>
                  <a:gd name="T37" fmla="*/ 177 h 180"/>
                  <a:gd name="T38" fmla="*/ 40 w 92"/>
                  <a:gd name="T39" fmla="*/ 179 h 180"/>
                  <a:gd name="T40" fmla="*/ 45 w 92"/>
                  <a:gd name="T41" fmla="*/ 179 h 180"/>
                  <a:gd name="T42" fmla="*/ 50 w 92"/>
                  <a:gd name="T43" fmla="*/ 179 h 180"/>
                  <a:gd name="T44" fmla="*/ 53 w 92"/>
                  <a:gd name="T45" fmla="*/ 177 h 180"/>
                  <a:gd name="T46" fmla="*/ 58 w 92"/>
                  <a:gd name="T47" fmla="*/ 176 h 180"/>
                  <a:gd name="T48" fmla="*/ 63 w 92"/>
                  <a:gd name="T49" fmla="*/ 173 h 180"/>
                  <a:gd name="T50" fmla="*/ 69 w 92"/>
                  <a:gd name="T51" fmla="*/ 164 h 180"/>
                  <a:gd name="T52" fmla="*/ 76 w 92"/>
                  <a:gd name="T53" fmla="*/ 153 h 180"/>
                  <a:gd name="T54" fmla="*/ 82 w 92"/>
                  <a:gd name="T55" fmla="*/ 140 h 180"/>
                  <a:gd name="T56" fmla="*/ 86 w 92"/>
                  <a:gd name="T57" fmla="*/ 125 h 180"/>
                  <a:gd name="T58" fmla="*/ 89 w 92"/>
                  <a:gd name="T59" fmla="*/ 109 h 180"/>
                  <a:gd name="T60" fmla="*/ 91 w 92"/>
                  <a:gd name="T61" fmla="*/ 90 h 180"/>
                  <a:gd name="T62" fmla="*/ 89 w 92"/>
                  <a:gd name="T63" fmla="*/ 72 h 180"/>
                  <a:gd name="T64" fmla="*/ 86 w 92"/>
                  <a:gd name="T65" fmla="*/ 56 h 180"/>
                  <a:gd name="T66" fmla="*/ 82 w 92"/>
                  <a:gd name="T67" fmla="*/ 41 h 180"/>
                  <a:gd name="T68" fmla="*/ 76 w 92"/>
                  <a:gd name="T69" fmla="*/ 26 h 180"/>
                  <a:gd name="T70" fmla="*/ 69 w 92"/>
                  <a:gd name="T71" fmla="*/ 17 h 180"/>
                  <a:gd name="T72" fmla="*/ 63 w 92"/>
                  <a:gd name="T73" fmla="*/ 8 h 180"/>
                  <a:gd name="T74" fmla="*/ 58 w 92"/>
                  <a:gd name="T75" fmla="*/ 5 h 180"/>
                  <a:gd name="T76" fmla="*/ 53 w 92"/>
                  <a:gd name="T77" fmla="*/ 2 h 180"/>
                  <a:gd name="T78" fmla="*/ 50 w 92"/>
                  <a:gd name="T79" fmla="*/ 0 h 180"/>
                  <a:gd name="T80" fmla="*/ 45 w 92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2"/>
                  <a:gd name="T124" fmla="*/ 0 h 180"/>
                  <a:gd name="T125" fmla="*/ 92 w 92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2" h="180">
                    <a:moveTo>
                      <a:pt x="45" y="0"/>
                    </a:moveTo>
                    <a:lnTo>
                      <a:pt x="40" y="0"/>
                    </a:lnTo>
                    <a:lnTo>
                      <a:pt x="35" y="2"/>
                    </a:lnTo>
                    <a:lnTo>
                      <a:pt x="32" y="5"/>
                    </a:lnTo>
                    <a:lnTo>
                      <a:pt x="27" y="8"/>
                    </a:lnTo>
                    <a:lnTo>
                      <a:pt x="19" y="17"/>
                    </a:lnTo>
                    <a:lnTo>
                      <a:pt x="13" y="26"/>
                    </a:lnTo>
                    <a:lnTo>
                      <a:pt x="8" y="41"/>
                    </a:lnTo>
                    <a:lnTo>
                      <a:pt x="3" y="56"/>
                    </a:lnTo>
                    <a:lnTo>
                      <a:pt x="1" y="72"/>
                    </a:lnTo>
                    <a:lnTo>
                      <a:pt x="0" y="90"/>
                    </a:lnTo>
                    <a:lnTo>
                      <a:pt x="1" y="109"/>
                    </a:lnTo>
                    <a:lnTo>
                      <a:pt x="3" y="125"/>
                    </a:lnTo>
                    <a:lnTo>
                      <a:pt x="8" y="140"/>
                    </a:lnTo>
                    <a:lnTo>
                      <a:pt x="13" y="153"/>
                    </a:lnTo>
                    <a:lnTo>
                      <a:pt x="19" y="164"/>
                    </a:lnTo>
                    <a:lnTo>
                      <a:pt x="27" y="173"/>
                    </a:lnTo>
                    <a:lnTo>
                      <a:pt x="32" y="176"/>
                    </a:lnTo>
                    <a:lnTo>
                      <a:pt x="35" y="177"/>
                    </a:lnTo>
                    <a:lnTo>
                      <a:pt x="40" y="179"/>
                    </a:lnTo>
                    <a:lnTo>
                      <a:pt x="45" y="179"/>
                    </a:lnTo>
                    <a:lnTo>
                      <a:pt x="50" y="179"/>
                    </a:lnTo>
                    <a:lnTo>
                      <a:pt x="53" y="177"/>
                    </a:lnTo>
                    <a:lnTo>
                      <a:pt x="58" y="176"/>
                    </a:lnTo>
                    <a:lnTo>
                      <a:pt x="63" y="173"/>
                    </a:lnTo>
                    <a:lnTo>
                      <a:pt x="69" y="164"/>
                    </a:lnTo>
                    <a:lnTo>
                      <a:pt x="76" y="153"/>
                    </a:lnTo>
                    <a:lnTo>
                      <a:pt x="82" y="140"/>
                    </a:lnTo>
                    <a:lnTo>
                      <a:pt x="86" y="125"/>
                    </a:lnTo>
                    <a:lnTo>
                      <a:pt x="89" y="109"/>
                    </a:lnTo>
                    <a:lnTo>
                      <a:pt x="91" y="90"/>
                    </a:lnTo>
                    <a:lnTo>
                      <a:pt x="89" y="72"/>
                    </a:lnTo>
                    <a:lnTo>
                      <a:pt x="86" y="56"/>
                    </a:lnTo>
                    <a:lnTo>
                      <a:pt x="82" y="41"/>
                    </a:lnTo>
                    <a:lnTo>
                      <a:pt x="76" y="26"/>
                    </a:lnTo>
                    <a:lnTo>
                      <a:pt x="69" y="17"/>
                    </a:lnTo>
                    <a:lnTo>
                      <a:pt x="63" y="8"/>
                    </a:lnTo>
                    <a:lnTo>
                      <a:pt x="58" y="5"/>
                    </a:lnTo>
                    <a:lnTo>
                      <a:pt x="53" y="2"/>
                    </a:lnTo>
                    <a:lnTo>
                      <a:pt x="50" y="0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13"/>
              <p:cNvSpPr>
                <a:spLocks/>
              </p:cNvSpPr>
              <p:nvPr/>
            </p:nvSpPr>
            <p:spPr bwMode="auto">
              <a:xfrm>
                <a:off x="2101" y="2723"/>
                <a:ext cx="50" cy="94"/>
              </a:xfrm>
              <a:custGeom>
                <a:avLst/>
                <a:gdLst>
                  <a:gd name="T0" fmla="*/ 8 w 50"/>
                  <a:gd name="T1" fmla="*/ 93 h 94"/>
                  <a:gd name="T2" fmla="*/ 8 w 50"/>
                  <a:gd name="T3" fmla="*/ 76 h 94"/>
                  <a:gd name="T4" fmla="*/ 12 w 50"/>
                  <a:gd name="T5" fmla="*/ 59 h 94"/>
                  <a:gd name="T6" fmla="*/ 17 w 50"/>
                  <a:gd name="T7" fmla="*/ 44 h 94"/>
                  <a:gd name="T8" fmla="*/ 21 w 50"/>
                  <a:gd name="T9" fmla="*/ 33 h 94"/>
                  <a:gd name="T10" fmla="*/ 28 w 50"/>
                  <a:gd name="T11" fmla="*/ 21 h 94"/>
                  <a:gd name="T12" fmla="*/ 34 w 50"/>
                  <a:gd name="T13" fmla="*/ 13 h 94"/>
                  <a:gd name="T14" fmla="*/ 38 w 50"/>
                  <a:gd name="T15" fmla="*/ 11 h 94"/>
                  <a:gd name="T16" fmla="*/ 41 w 50"/>
                  <a:gd name="T17" fmla="*/ 10 h 94"/>
                  <a:gd name="T18" fmla="*/ 46 w 50"/>
                  <a:gd name="T19" fmla="*/ 8 h 94"/>
                  <a:gd name="T20" fmla="*/ 49 w 50"/>
                  <a:gd name="T21" fmla="*/ 8 h 94"/>
                  <a:gd name="T22" fmla="*/ 49 w 50"/>
                  <a:gd name="T23" fmla="*/ 0 h 94"/>
                  <a:gd name="T24" fmla="*/ 44 w 50"/>
                  <a:gd name="T25" fmla="*/ 0 h 94"/>
                  <a:gd name="T26" fmla="*/ 38 w 50"/>
                  <a:gd name="T27" fmla="*/ 2 h 94"/>
                  <a:gd name="T28" fmla="*/ 33 w 50"/>
                  <a:gd name="T29" fmla="*/ 3 h 94"/>
                  <a:gd name="T30" fmla="*/ 28 w 50"/>
                  <a:gd name="T31" fmla="*/ 8 h 94"/>
                  <a:gd name="T32" fmla="*/ 20 w 50"/>
                  <a:gd name="T33" fmla="*/ 16 h 94"/>
                  <a:gd name="T34" fmla="*/ 13 w 50"/>
                  <a:gd name="T35" fmla="*/ 28 h 94"/>
                  <a:gd name="T36" fmla="*/ 8 w 50"/>
                  <a:gd name="T37" fmla="*/ 42 h 94"/>
                  <a:gd name="T38" fmla="*/ 4 w 50"/>
                  <a:gd name="T39" fmla="*/ 57 h 94"/>
                  <a:gd name="T40" fmla="*/ 0 w 50"/>
                  <a:gd name="T41" fmla="*/ 75 h 94"/>
                  <a:gd name="T42" fmla="*/ 0 w 50"/>
                  <a:gd name="T43" fmla="*/ 93 h 94"/>
                  <a:gd name="T44" fmla="*/ 8 w 50"/>
                  <a:gd name="T45" fmla="*/ 93 h 9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"/>
                  <a:gd name="T70" fmla="*/ 0 h 94"/>
                  <a:gd name="T71" fmla="*/ 50 w 50"/>
                  <a:gd name="T72" fmla="*/ 94 h 9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" h="94">
                    <a:moveTo>
                      <a:pt x="8" y="93"/>
                    </a:moveTo>
                    <a:lnTo>
                      <a:pt x="8" y="76"/>
                    </a:lnTo>
                    <a:lnTo>
                      <a:pt x="12" y="59"/>
                    </a:lnTo>
                    <a:lnTo>
                      <a:pt x="17" y="44"/>
                    </a:lnTo>
                    <a:lnTo>
                      <a:pt x="21" y="33"/>
                    </a:lnTo>
                    <a:lnTo>
                      <a:pt x="28" y="21"/>
                    </a:lnTo>
                    <a:lnTo>
                      <a:pt x="34" y="13"/>
                    </a:lnTo>
                    <a:lnTo>
                      <a:pt x="38" y="11"/>
                    </a:lnTo>
                    <a:lnTo>
                      <a:pt x="41" y="10"/>
                    </a:lnTo>
                    <a:lnTo>
                      <a:pt x="46" y="8"/>
                    </a:lnTo>
                    <a:lnTo>
                      <a:pt x="49" y="8"/>
                    </a:lnTo>
                    <a:lnTo>
                      <a:pt x="49" y="0"/>
                    </a:lnTo>
                    <a:lnTo>
                      <a:pt x="44" y="0"/>
                    </a:lnTo>
                    <a:lnTo>
                      <a:pt x="38" y="2"/>
                    </a:lnTo>
                    <a:lnTo>
                      <a:pt x="33" y="3"/>
                    </a:lnTo>
                    <a:lnTo>
                      <a:pt x="28" y="8"/>
                    </a:lnTo>
                    <a:lnTo>
                      <a:pt x="20" y="16"/>
                    </a:lnTo>
                    <a:lnTo>
                      <a:pt x="13" y="28"/>
                    </a:lnTo>
                    <a:lnTo>
                      <a:pt x="8" y="42"/>
                    </a:lnTo>
                    <a:lnTo>
                      <a:pt x="4" y="57"/>
                    </a:lnTo>
                    <a:lnTo>
                      <a:pt x="0" y="75"/>
                    </a:lnTo>
                    <a:lnTo>
                      <a:pt x="0" y="93"/>
                    </a:lnTo>
                    <a:lnTo>
                      <a:pt x="8" y="9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14"/>
              <p:cNvSpPr>
                <a:spLocks/>
              </p:cNvSpPr>
              <p:nvPr/>
            </p:nvSpPr>
            <p:spPr bwMode="auto">
              <a:xfrm>
                <a:off x="2101" y="2816"/>
                <a:ext cx="50" cy="95"/>
              </a:xfrm>
              <a:custGeom>
                <a:avLst/>
                <a:gdLst>
                  <a:gd name="T0" fmla="*/ 49 w 50"/>
                  <a:gd name="T1" fmla="*/ 84 h 95"/>
                  <a:gd name="T2" fmla="*/ 46 w 50"/>
                  <a:gd name="T3" fmla="*/ 84 h 95"/>
                  <a:gd name="T4" fmla="*/ 41 w 50"/>
                  <a:gd name="T5" fmla="*/ 84 h 95"/>
                  <a:gd name="T6" fmla="*/ 38 w 50"/>
                  <a:gd name="T7" fmla="*/ 81 h 95"/>
                  <a:gd name="T8" fmla="*/ 34 w 50"/>
                  <a:gd name="T9" fmla="*/ 79 h 95"/>
                  <a:gd name="T10" fmla="*/ 28 w 50"/>
                  <a:gd name="T11" fmla="*/ 71 h 95"/>
                  <a:gd name="T12" fmla="*/ 21 w 50"/>
                  <a:gd name="T13" fmla="*/ 61 h 95"/>
                  <a:gd name="T14" fmla="*/ 17 w 50"/>
                  <a:gd name="T15" fmla="*/ 48 h 95"/>
                  <a:gd name="T16" fmla="*/ 12 w 50"/>
                  <a:gd name="T17" fmla="*/ 34 h 95"/>
                  <a:gd name="T18" fmla="*/ 8 w 50"/>
                  <a:gd name="T19" fmla="*/ 18 h 95"/>
                  <a:gd name="T20" fmla="*/ 8 w 50"/>
                  <a:gd name="T21" fmla="*/ 0 h 95"/>
                  <a:gd name="T22" fmla="*/ 0 w 50"/>
                  <a:gd name="T23" fmla="*/ 0 h 95"/>
                  <a:gd name="T24" fmla="*/ 0 w 50"/>
                  <a:gd name="T25" fmla="*/ 19 h 95"/>
                  <a:gd name="T26" fmla="*/ 4 w 50"/>
                  <a:gd name="T27" fmla="*/ 35 h 95"/>
                  <a:gd name="T28" fmla="*/ 8 w 50"/>
                  <a:gd name="T29" fmla="*/ 52 h 95"/>
                  <a:gd name="T30" fmla="*/ 13 w 50"/>
                  <a:gd name="T31" fmla="*/ 65 h 95"/>
                  <a:gd name="T32" fmla="*/ 20 w 50"/>
                  <a:gd name="T33" fmla="*/ 76 h 95"/>
                  <a:gd name="T34" fmla="*/ 28 w 50"/>
                  <a:gd name="T35" fmla="*/ 86 h 95"/>
                  <a:gd name="T36" fmla="*/ 33 w 50"/>
                  <a:gd name="T37" fmla="*/ 89 h 95"/>
                  <a:gd name="T38" fmla="*/ 38 w 50"/>
                  <a:gd name="T39" fmla="*/ 91 h 95"/>
                  <a:gd name="T40" fmla="*/ 44 w 50"/>
                  <a:gd name="T41" fmla="*/ 92 h 95"/>
                  <a:gd name="T42" fmla="*/ 49 w 50"/>
                  <a:gd name="T43" fmla="*/ 94 h 95"/>
                  <a:gd name="T44" fmla="*/ 49 w 50"/>
                  <a:gd name="T45" fmla="*/ 84 h 9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"/>
                  <a:gd name="T70" fmla="*/ 0 h 95"/>
                  <a:gd name="T71" fmla="*/ 50 w 50"/>
                  <a:gd name="T72" fmla="*/ 95 h 9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" h="95">
                    <a:moveTo>
                      <a:pt x="49" y="84"/>
                    </a:moveTo>
                    <a:lnTo>
                      <a:pt x="46" y="84"/>
                    </a:lnTo>
                    <a:lnTo>
                      <a:pt x="41" y="84"/>
                    </a:lnTo>
                    <a:lnTo>
                      <a:pt x="38" y="81"/>
                    </a:lnTo>
                    <a:lnTo>
                      <a:pt x="34" y="79"/>
                    </a:lnTo>
                    <a:lnTo>
                      <a:pt x="28" y="71"/>
                    </a:lnTo>
                    <a:lnTo>
                      <a:pt x="21" y="61"/>
                    </a:lnTo>
                    <a:lnTo>
                      <a:pt x="17" y="48"/>
                    </a:lnTo>
                    <a:lnTo>
                      <a:pt x="12" y="34"/>
                    </a:lnTo>
                    <a:lnTo>
                      <a:pt x="8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4" y="35"/>
                    </a:lnTo>
                    <a:lnTo>
                      <a:pt x="8" y="52"/>
                    </a:lnTo>
                    <a:lnTo>
                      <a:pt x="13" y="65"/>
                    </a:lnTo>
                    <a:lnTo>
                      <a:pt x="20" y="76"/>
                    </a:lnTo>
                    <a:lnTo>
                      <a:pt x="28" y="86"/>
                    </a:lnTo>
                    <a:lnTo>
                      <a:pt x="33" y="89"/>
                    </a:lnTo>
                    <a:lnTo>
                      <a:pt x="38" y="91"/>
                    </a:lnTo>
                    <a:lnTo>
                      <a:pt x="44" y="92"/>
                    </a:lnTo>
                    <a:lnTo>
                      <a:pt x="49" y="94"/>
                    </a:lnTo>
                    <a:lnTo>
                      <a:pt x="49" y="8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15"/>
              <p:cNvSpPr>
                <a:spLocks/>
              </p:cNvSpPr>
              <p:nvPr/>
            </p:nvSpPr>
            <p:spPr bwMode="auto">
              <a:xfrm>
                <a:off x="2150" y="2816"/>
                <a:ext cx="50" cy="95"/>
              </a:xfrm>
              <a:custGeom>
                <a:avLst/>
                <a:gdLst>
                  <a:gd name="T0" fmla="*/ 41 w 50"/>
                  <a:gd name="T1" fmla="*/ 0 h 95"/>
                  <a:gd name="T2" fmla="*/ 39 w 50"/>
                  <a:gd name="T3" fmla="*/ 18 h 95"/>
                  <a:gd name="T4" fmla="*/ 37 w 50"/>
                  <a:gd name="T5" fmla="*/ 34 h 95"/>
                  <a:gd name="T6" fmla="*/ 33 w 50"/>
                  <a:gd name="T7" fmla="*/ 48 h 95"/>
                  <a:gd name="T8" fmla="*/ 28 w 50"/>
                  <a:gd name="T9" fmla="*/ 61 h 95"/>
                  <a:gd name="T10" fmla="*/ 21 w 50"/>
                  <a:gd name="T11" fmla="*/ 71 h 95"/>
                  <a:gd name="T12" fmla="*/ 15 w 50"/>
                  <a:gd name="T13" fmla="*/ 79 h 95"/>
                  <a:gd name="T14" fmla="*/ 11 w 50"/>
                  <a:gd name="T15" fmla="*/ 81 h 95"/>
                  <a:gd name="T16" fmla="*/ 7 w 50"/>
                  <a:gd name="T17" fmla="*/ 84 h 95"/>
                  <a:gd name="T18" fmla="*/ 3 w 50"/>
                  <a:gd name="T19" fmla="*/ 84 h 95"/>
                  <a:gd name="T20" fmla="*/ 0 w 50"/>
                  <a:gd name="T21" fmla="*/ 84 h 95"/>
                  <a:gd name="T22" fmla="*/ 0 w 50"/>
                  <a:gd name="T23" fmla="*/ 94 h 95"/>
                  <a:gd name="T24" fmla="*/ 5 w 50"/>
                  <a:gd name="T25" fmla="*/ 92 h 95"/>
                  <a:gd name="T26" fmla="*/ 10 w 50"/>
                  <a:gd name="T27" fmla="*/ 91 h 95"/>
                  <a:gd name="T28" fmla="*/ 15 w 50"/>
                  <a:gd name="T29" fmla="*/ 89 h 95"/>
                  <a:gd name="T30" fmla="*/ 20 w 50"/>
                  <a:gd name="T31" fmla="*/ 86 h 95"/>
                  <a:gd name="T32" fmla="*/ 28 w 50"/>
                  <a:gd name="T33" fmla="*/ 76 h 95"/>
                  <a:gd name="T34" fmla="*/ 36 w 50"/>
                  <a:gd name="T35" fmla="*/ 65 h 95"/>
                  <a:gd name="T36" fmla="*/ 41 w 50"/>
                  <a:gd name="T37" fmla="*/ 52 h 95"/>
                  <a:gd name="T38" fmla="*/ 46 w 50"/>
                  <a:gd name="T39" fmla="*/ 35 h 95"/>
                  <a:gd name="T40" fmla="*/ 49 w 50"/>
                  <a:gd name="T41" fmla="*/ 19 h 95"/>
                  <a:gd name="T42" fmla="*/ 49 w 50"/>
                  <a:gd name="T43" fmla="*/ 0 h 95"/>
                  <a:gd name="T44" fmla="*/ 41 w 50"/>
                  <a:gd name="T45" fmla="*/ 0 h 9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"/>
                  <a:gd name="T70" fmla="*/ 0 h 95"/>
                  <a:gd name="T71" fmla="*/ 50 w 50"/>
                  <a:gd name="T72" fmla="*/ 95 h 9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" h="95">
                    <a:moveTo>
                      <a:pt x="41" y="0"/>
                    </a:moveTo>
                    <a:lnTo>
                      <a:pt x="39" y="18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8" y="61"/>
                    </a:lnTo>
                    <a:lnTo>
                      <a:pt x="21" y="71"/>
                    </a:lnTo>
                    <a:lnTo>
                      <a:pt x="15" y="79"/>
                    </a:lnTo>
                    <a:lnTo>
                      <a:pt x="11" y="81"/>
                    </a:lnTo>
                    <a:lnTo>
                      <a:pt x="7" y="84"/>
                    </a:lnTo>
                    <a:lnTo>
                      <a:pt x="3" y="84"/>
                    </a:lnTo>
                    <a:lnTo>
                      <a:pt x="0" y="84"/>
                    </a:lnTo>
                    <a:lnTo>
                      <a:pt x="0" y="94"/>
                    </a:lnTo>
                    <a:lnTo>
                      <a:pt x="5" y="92"/>
                    </a:lnTo>
                    <a:lnTo>
                      <a:pt x="10" y="91"/>
                    </a:lnTo>
                    <a:lnTo>
                      <a:pt x="15" y="89"/>
                    </a:lnTo>
                    <a:lnTo>
                      <a:pt x="20" y="86"/>
                    </a:lnTo>
                    <a:lnTo>
                      <a:pt x="28" y="76"/>
                    </a:lnTo>
                    <a:lnTo>
                      <a:pt x="36" y="65"/>
                    </a:lnTo>
                    <a:lnTo>
                      <a:pt x="41" y="52"/>
                    </a:lnTo>
                    <a:lnTo>
                      <a:pt x="46" y="35"/>
                    </a:lnTo>
                    <a:lnTo>
                      <a:pt x="49" y="19"/>
                    </a:lnTo>
                    <a:lnTo>
                      <a:pt x="49" y="0"/>
                    </a:lnTo>
                    <a:lnTo>
                      <a:pt x="41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116"/>
              <p:cNvSpPr>
                <a:spLocks/>
              </p:cNvSpPr>
              <p:nvPr/>
            </p:nvSpPr>
            <p:spPr bwMode="auto">
              <a:xfrm>
                <a:off x="2150" y="2723"/>
                <a:ext cx="50" cy="94"/>
              </a:xfrm>
              <a:custGeom>
                <a:avLst/>
                <a:gdLst>
                  <a:gd name="T0" fmla="*/ 0 w 50"/>
                  <a:gd name="T1" fmla="*/ 8 h 94"/>
                  <a:gd name="T2" fmla="*/ 3 w 50"/>
                  <a:gd name="T3" fmla="*/ 8 h 94"/>
                  <a:gd name="T4" fmla="*/ 7 w 50"/>
                  <a:gd name="T5" fmla="*/ 10 h 94"/>
                  <a:gd name="T6" fmla="*/ 11 w 50"/>
                  <a:gd name="T7" fmla="*/ 11 h 94"/>
                  <a:gd name="T8" fmla="*/ 15 w 50"/>
                  <a:gd name="T9" fmla="*/ 13 h 94"/>
                  <a:gd name="T10" fmla="*/ 21 w 50"/>
                  <a:gd name="T11" fmla="*/ 21 h 94"/>
                  <a:gd name="T12" fmla="*/ 28 w 50"/>
                  <a:gd name="T13" fmla="*/ 33 h 94"/>
                  <a:gd name="T14" fmla="*/ 33 w 50"/>
                  <a:gd name="T15" fmla="*/ 44 h 94"/>
                  <a:gd name="T16" fmla="*/ 37 w 50"/>
                  <a:gd name="T17" fmla="*/ 60 h 94"/>
                  <a:gd name="T18" fmla="*/ 39 w 50"/>
                  <a:gd name="T19" fmla="*/ 76 h 94"/>
                  <a:gd name="T20" fmla="*/ 41 w 50"/>
                  <a:gd name="T21" fmla="*/ 93 h 94"/>
                  <a:gd name="T22" fmla="*/ 49 w 50"/>
                  <a:gd name="T23" fmla="*/ 93 h 94"/>
                  <a:gd name="T24" fmla="*/ 49 w 50"/>
                  <a:gd name="T25" fmla="*/ 75 h 94"/>
                  <a:gd name="T26" fmla="*/ 46 w 50"/>
                  <a:gd name="T27" fmla="*/ 57 h 94"/>
                  <a:gd name="T28" fmla="*/ 41 w 50"/>
                  <a:gd name="T29" fmla="*/ 42 h 94"/>
                  <a:gd name="T30" fmla="*/ 36 w 50"/>
                  <a:gd name="T31" fmla="*/ 28 h 94"/>
                  <a:gd name="T32" fmla="*/ 28 w 50"/>
                  <a:gd name="T33" fmla="*/ 16 h 94"/>
                  <a:gd name="T34" fmla="*/ 20 w 50"/>
                  <a:gd name="T35" fmla="*/ 8 h 94"/>
                  <a:gd name="T36" fmla="*/ 15 w 50"/>
                  <a:gd name="T37" fmla="*/ 3 h 94"/>
                  <a:gd name="T38" fmla="*/ 10 w 50"/>
                  <a:gd name="T39" fmla="*/ 2 h 94"/>
                  <a:gd name="T40" fmla="*/ 5 w 50"/>
                  <a:gd name="T41" fmla="*/ 0 h 94"/>
                  <a:gd name="T42" fmla="*/ 0 w 50"/>
                  <a:gd name="T43" fmla="*/ 0 h 94"/>
                  <a:gd name="T44" fmla="*/ 0 w 50"/>
                  <a:gd name="T45" fmla="*/ 8 h 9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"/>
                  <a:gd name="T70" fmla="*/ 0 h 94"/>
                  <a:gd name="T71" fmla="*/ 50 w 50"/>
                  <a:gd name="T72" fmla="*/ 94 h 9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" h="94">
                    <a:moveTo>
                      <a:pt x="0" y="8"/>
                    </a:moveTo>
                    <a:lnTo>
                      <a:pt x="3" y="8"/>
                    </a:lnTo>
                    <a:lnTo>
                      <a:pt x="7" y="10"/>
                    </a:lnTo>
                    <a:lnTo>
                      <a:pt x="11" y="11"/>
                    </a:lnTo>
                    <a:lnTo>
                      <a:pt x="15" y="13"/>
                    </a:lnTo>
                    <a:lnTo>
                      <a:pt x="21" y="21"/>
                    </a:lnTo>
                    <a:lnTo>
                      <a:pt x="28" y="33"/>
                    </a:lnTo>
                    <a:lnTo>
                      <a:pt x="33" y="44"/>
                    </a:lnTo>
                    <a:lnTo>
                      <a:pt x="37" y="60"/>
                    </a:lnTo>
                    <a:lnTo>
                      <a:pt x="39" y="76"/>
                    </a:lnTo>
                    <a:lnTo>
                      <a:pt x="41" y="93"/>
                    </a:lnTo>
                    <a:lnTo>
                      <a:pt x="49" y="93"/>
                    </a:lnTo>
                    <a:lnTo>
                      <a:pt x="49" y="75"/>
                    </a:lnTo>
                    <a:lnTo>
                      <a:pt x="46" y="57"/>
                    </a:lnTo>
                    <a:lnTo>
                      <a:pt x="41" y="42"/>
                    </a:lnTo>
                    <a:lnTo>
                      <a:pt x="36" y="28"/>
                    </a:lnTo>
                    <a:lnTo>
                      <a:pt x="28" y="16"/>
                    </a:lnTo>
                    <a:lnTo>
                      <a:pt x="20" y="8"/>
                    </a:lnTo>
                    <a:lnTo>
                      <a:pt x="15" y="3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117"/>
              <p:cNvSpPr>
                <a:spLocks/>
              </p:cNvSpPr>
              <p:nvPr/>
            </p:nvSpPr>
            <p:spPr bwMode="auto">
              <a:xfrm>
                <a:off x="1793" y="3004"/>
                <a:ext cx="85" cy="169"/>
              </a:xfrm>
              <a:custGeom>
                <a:avLst/>
                <a:gdLst>
                  <a:gd name="T0" fmla="*/ 42 w 85"/>
                  <a:gd name="T1" fmla="*/ 0 h 169"/>
                  <a:gd name="T2" fmla="*/ 34 w 85"/>
                  <a:gd name="T3" fmla="*/ 2 h 169"/>
                  <a:gd name="T4" fmla="*/ 26 w 85"/>
                  <a:gd name="T5" fmla="*/ 7 h 169"/>
                  <a:gd name="T6" fmla="*/ 17 w 85"/>
                  <a:gd name="T7" fmla="*/ 15 h 169"/>
                  <a:gd name="T8" fmla="*/ 13 w 85"/>
                  <a:gd name="T9" fmla="*/ 25 h 169"/>
                  <a:gd name="T10" fmla="*/ 6 w 85"/>
                  <a:gd name="T11" fmla="*/ 38 h 169"/>
                  <a:gd name="T12" fmla="*/ 3 w 85"/>
                  <a:gd name="T13" fmla="*/ 51 h 169"/>
                  <a:gd name="T14" fmla="*/ 1 w 85"/>
                  <a:gd name="T15" fmla="*/ 67 h 169"/>
                  <a:gd name="T16" fmla="*/ 0 w 85"/>
                  <a:gd name="T17" fmla="*/ 83 h 169"/>
                  <a:gd name="T18" fmla="*/ 1 w 85"/>
                  <a:gd name="T19" fmla="*/ 101 h 169"/>
                  <a:gd name="T20" fmla="*/ 3 w 85"/>
                  <a:gd name="T21" fmla="*/ 116 h 169"/>
                  <a:gd name="T22" fmla="*/ 6 w 85"/>
                  <a:gd name="T23" fmla="*/ 130 h 169"/>
                  <a:gd name="T24" fmla="*/ 13 w 85"/>
                  <a:gd name="T25" fmla="*/ 143 h 169"/>
                  <a:gd name="T26" fmla="*/ 17 w 85"/>
                  <a:gd name="T27" fmla="*/ 153 h 169"/>
                  <a:gd name="T28" fmla="*/ 26 w 85"/>
                  <a:gd name="T29" fmla="*/ 161 h 169"/>
                  <a:gd name="T30" fmla="*/ 34 w 85"/>
                  <a:gd name="T31" fmla="*/ 166 h 169"/>
                  <a:gd name="T32" fmla="*/ 42 w 85"/>
                  <a:gd name="T33" fmla="*/ 168 h 169"/>
                  <a:gd name="T34" fmla="*/ 50 w 85"/>
                  <a:gd name="T35" fmla="*/ 166 h 169"/>
                  <a:gd name="T36" fmla="*/ 58 w 85"/>
                  <a:gd name="T37" fmla="*/ 161 h 169"/>
                  <a:gd name="T38" fmla="*/ 65 w 85"/>
                  <a:gd name="T39" fmla="*/ 153 h 169"/>
                  <a:gd name="T40" fmla="*/ 71 w 85"/>
                  <a:gd name="T41" fmla="*/ 143 h 169"/>
                  <a:gd name="T42" fmla="*/ 76 w 85"/>
                  <a:gd name="T43" fmla="*/ 130 h 169"/>
                  <a:gd name="T44" fmla="*/ 81 w 85"/>
                  <a:gd name="T45" fmla="*/ 116 h 169"/>
                  <a:gd name="T46" fmla="*/ 82 w 85"/>
                  <a:gd name="T47" fmla="*/ 101 h 169"/>
                  <a:gd name="T48" fmla="*/ 84 w 85"/>
                  <a:gd name="T49" fmla="*/ 83 h 169"/>
                  <a:gd name="T50" fmla="*/ 82 w 85"/>
                  <a:gd name="T51" fmla="*/ 67 h 169"/>
                  <a:gd name="T52" fmla="*/ 81 w 85"/>
                  <a:gd name="T53" fmla="*/ 51 h 169"/>
                  <a:gd name="T54" fmla="*/ 76 w 85"/>
                  <a:gd name="T55" fmla="*/ 38 h 169"/>
                  <a:gd name="T56" fmla="*/ 71 w 85"/>
                  <a:gd name="T57" fmla="*/ 25 h 169"/>
                  <a:gd name="T58" fmla="*/ 65 w 85"/>
                  <a:gd name="T59" fmla="*/ 15 h 169"/>
                  <a:gd name="T60" fmla="*/ 58 w 85"/>
                  <a:gd name="T61" fmla="*/ 7 h 169"/>
                  <a:gd name="T62" fmla="*/ 50 w 85"/>
                  <a:gd name="T63" fmla="*/ 2 h 169"/>
                  <a:gd name="T64" fmla="*/ 42 w 85"/>
                  <a:gd name="T65" fmla="*/ 0 h 16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5"/>
                  <a:gd name="T100" fmla="*/ 0 h 169"/>
                  <a:gd name="T101" fmla="*/ 85 w 85"/>
                  <a:gd name="T102" fmla="*/ 169 h 16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5" h="169">
                    <a:moveTo>
                      <a:pt x="42" y="0"/>
                    </a:moveTo>
                    <a:lnTo>
                      <a:pt x="34" y="2"/>
                    </a:lnTo>
                    <a:lnTo>
                      <a:pt x="26" y="7"/>
                    </a:lnTo>
                    <a:lnTo>
                      <a:pt x="17" y="15"/>
                    </a:lnTo>
                    <a:lnTo>
                      <a:pt x="13" y="25"/>
                    </a:lnTo>
                    <a:lnTo>
                      <a:pt x="6" y="38"/>
                    </a:lnTo>
                    <a:lnTo>
                      <a:pt x="3" y="51"/>
                    </a:lnTo>
                    <a:lnTo>
                      <a:pt x="1" y="67"/>
                    </a:lnTo>
                    <a:lnTo>
                      <a:pt x="0" y="83"/>
                    </a:lnTo>
                    <a:lnTo>
                      <a:pt x="1" y="101"/>
                    </a:lnTo>
                    <a:lnTo>
                      <a:pt x="3" y="116"/>
                    </a:lnTo>
                    <a:lnTo>
                      <a:pt x="6" y="130"/>
                    </a:lnTo>
                    <a:lnTo>
                      <a:pt x="13" y="143"/>
                    </a:lnTo>
                    <a:lnTo>
                      <a:pt x="17" y="153"/>
                    </a:lnTo>
                    <a:lnTo>
                      <a:pt x="26" y="161"/>
                    </a:lnTo>
                    <a:lnTo>
                      <a:pt x="34" y="166"/>
                    </a:lnTo>
                    <a:lnTo>
                      <a:pt x="42" y="168"/>
                    </a:lnTo>
                    <a:lnTo>
                      <a:pt x="50" y="166"/>
                    </a:lnTo>
                    <a:lnTo>
                      <a:pt x="58" y="161"/>
                    </a:lnTo>
                    <a:lnTo>
                      <a:pt x="65" y="153"/>
                    </a:lnTo>
                    <a:lnTo>
                      <a:pt x="71" y="143"/>
                    </a:lnTo>
                    <a:lnTo>
                      <a:pt x="76" y="130"/>
                    </a:lnTo>
                    <a:lnTo>
                      <a:pt x="81" y="116"/>
                    </a:lnTo>
                    <a:lnTo>
                      <a:pt x="82" y="101"/>
                    </a:lnTo>
                    <a:lnTo>
                      <a:pt x="84" y="83"/>
                    </a:lnTo>
                    <a:lnTo>
                      <a:pt x="82" y="67"/>
                    </a:lnTo>
                    <a:lnTo>
                      <a:pt x="81" y="51"/>
                    </a:lnTo>
                    <a:lnTo>
                      <a:pt x="76" y="38"/>
                    </a:lnTo>
                    <a:lnTo>
                      <a:pt x="71" y="25"/>
                    </a:lnTo>
                    <a:lnTo>
                      <a:pt x="65" y="15"/>
                    </a:lnTo>
                    <a:lnTo>
                      <a:pt x="58" y="7"/>
                    </a:lnTo>
                    <a:lnTo>
                      <a:pt x="50" y="2"/>
                    </a:lnTo>
                    <a:lnTo>
                      <a:pt x="42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118"/>
              <p:cNvSpPr>
                <a:spLocks/>
              </p:cNvSpPr>
              <p:nvPr/>
            </p:nvSpPr>
            <p:spPr bwMode="auto">
              <a:xfrm>
                <a:off x="1788" y="2999"/>
                <a:ext cx="48" cy="89"/>
              </a:xfrm>
              <a:custGeom>
                <a:avLst/>
                <a:gdLst>
                  <a:gd name="T0" fmla="*/ 9 w 48"/>
                  <a:gd name="T1" fmla="*/ 88 h 89"/>
                  <a:gd name="T2" fmla="*/ 9 w 48"/>
                  <a:gd name="T3" fmla="*/ 72 h 89"/>
                  <a:gd name="T4" fmla="*/ 13 w 48"/>
                  <a:gd name="T5" fmla="*/ 57 h 89"/>
                  <a:gd name="T6" fmla="*/ 16 w 48"/>
                  <a:gd name="T7" fmla="*/ 43 h 89"/>
                  <a:gd name="T8" fmla="*/ 21 w 48"/>
                  <a:gd name="T9" fmla="*/ 31 h 89"/>
                  <a:gd name="T10" fmla="*/ 26 w 48"/>
                  <a:gd name="T11" fmla="*/ 21 h 89"/>
                  <a:gd name="T12" fmla="*/ 32 w 48"/>
                  <a:gd name="T13" fmla="*/ 15 h 89"/>
                  <a:gd name="T14" fmla="*/ 40 w 48"/>
                  <a:gd name="T15" fmla="*/ 10 h 89"/>
                  <a:gd name="T16" fmla="*/ 47 w 48"/>
                  <a:gd name="T17" fmla="*/ 8 h 89"/>
                  <a:gd name="T18" fmla="*/ 47 w 48"/>
                  <a:gd name="T19" fmla="*/ 0 h 89"/>
                  <a:gd name="T20" fmla="*/ 37 w 48"/>
                  <a:gd name="T21" fmla="*/ 2 h 89"/>
                  <a:gd name="T22" fmla="*/ 27 w 48"/>
                  <a:gd name="T23" fmla="*/ 8 h 89"/>
                  <a:gd name="T24" fmla="*/ 19 w 48"/>
                  <a:gd name="T25" fmla="*/ 17 h 89"/>
                  <a:gd name="T26" fmla="*/ 13 w 48"/>
                  <a:gd name="T27" fmla="*/ 28 h 89"/>
                  <a:gd name="T28" fmla="*/ 8 w 48"/>
                  <a:gd name="T29" fmla="*/ 41 h 89"/>
                  <a:gd name="T30" fmla="*/ 3 w 48"/>
                  <a:gd name="T31" fmla="*/ 56 h 89"/>
                  <a:gd name="T32" fmla="*/ 1 w 48"/>
                  <a:gd name="T33" fmla="*/ 72 h 89"/>
                  <a:gd name="T34" fmla="*/ 0 w 48"/>
                  <a:gd name="T35" fmla="*/ 88 h 89"/>
                  <a:gd name="T36" fmla="*/ 9 w 48"/>
                  <a:gd name="T37" fmla="*/ 88 h 8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8"/>
                  <a:gd name="T58" fmla="*/ 0 h 89"/>
                  <a:gd name="T59" fmla="*/ 48 w 48"/>
                  <a:gd name="T60" fmla="*/ 89 h 8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8" h="89">
                    <a:moveTo>
                      <a:pt x="9" y="88"/>
                    </a:moveTo>
                    <a:lnTo>
                      <a:pt x="9" y="72"/>
                    </a:lnTo>
                    <a:lnTo>
                      <a:pt x="13" y="57"/>
                    </a:lnTo>
                    <a:lnTo>
                      <a:pt x="16" y="43"/>
                    </a:lnTo>
                    <a:lnTo>
                      <a:pt x="21" y="31"/>
                    </a:lnTo>
                    <a:lnTo>
                      <a:pt x="26" y="21"/>
                    </a:lnTo>
                    <a:lnTo>
                      <a:pt x="32" y="15"/>
                    </a:lnTo>
                    <a:lnTo>
                      <a:pt x="40" y="10"/>
                    </a:lnTo>
                    <a:lnTo>
                      <a:pt x="47" y="8"/>
                    </a:lnTo>
                    <a:lnTo>
                      <a:pt x="47" y="0"/>
                    </a:lnTo>
                    <a:lnTo>
                      <a:pt x="37" y="2"/>
                    </a:lnTo>
                    <a:lnTo>
                      <a:pt x="27" y="8"/>
                    </a:lnTo>
                    <a:lnTo>
                      <a:pt x="19" y="17"/>
                    </a:lnTo>
                    <a:lnTo>
                      <a:pt x="13" y="28"/>
                    </a:lnTo>
                    <a:lnTo>
                      <a:pt x="8" y="41"/>
                    </a:lnTo>
                    <a:lnTo>
                      <a:pt x="3" y="56"/>
                    </a:lnTo>
                    <a:lnTo>
                      <a:pt x="1" y="72"/>
                    </a:lnTo>
                    <a:lnTo>
                      <a:pt x="0" y="88"/>
                    </a:lnTo>
                    <a:lnTo>
                      <a:pt x="9" y="8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119"/>
              <p:cNvSpPr>
                <a:spLocks/>
              </p:cNvSpPr>
              <p:nvPr/>
            </p:nvSpPr>
            <p:spPr bwMode="auto">
              <a:xfrm>
                <a:off x="1788" y="3087"/>
                <a:ext cx="48" cy="89"/>
              </a:xfrm>
              <a:custGeom>
                <a:avLst/>
                <a:gdLst>
                  <a:gd name="T0" fmla="*/ 47 w 48"/>
                  <a:gd name="T1" fmla="*/ 80 h 89"/>
                  <a:gd name="T2" fmla="*/ 40 w 48"/>
                  <a:gd name="T3" fmla="*/ 78 h 89"/>
                  <a:gd name="T4" fmla="*/ 32 w 48"/>
                  <a:gd name="T5" fmla="*/ 75 h 89"/>
                  <a:gd name="T6" fmla="*/ 26 w 48"/>
                  <a:gd name="T7" fmla="*/ 67 h 89"/>
                  <a:gd name="T8" fmla="*/ 21 w 48"/>
                  <a:gd name="T9" fmla="*/ 59 h 89"/>
                  <a:gd name="T10" fmla="*/ 16 w 48"/>
                  <a:gd name="T11" fmla="*/ 46 h 89"/>
                  <a:gd name="T12" fmla="*/ 13 w 48"/>
                  <a:gd name="T13" fmla="*/ 33 h 89"/>
                  <a:gd name="T14" fmla="*/ 9 w 48"/>
                  <a:gd name="T15" fmla="*/ 18 h 89"/>
                  <a:gd name="T16" fmla="*/ 9 w 48"/>
                  <a:gd name="T17" fmla="*/ 0 h 89"/>
                  <a:gd name="T18" fmla="*/ 0 w 48"/>
                  <a:gd name="T19" fmla="*/ 0 h 89"/>
                  <a:gd name="T20" fmla="*/ 1 w 48"/>
                  <a:gd name="T21" fmla="*/ 18 h 89"/>
                  <a:gd name="T22" fmla="*/ 3 w 48"/>
                  <a:gd name="T23" fmla="*/ 34 h 89"/>
                  <a:gd name="T24" fmla="*/ 8 w 48"/>
                  <a:gd name="T25" fmla="*/ 49 h 89"/>
                  <a:gd name="T26" fmla="*/ 13 w 48"/>
                  <a:gd name="T27" fmla="*/ 62 h 89"/>
                  <a:gd name="T28" fmla="*/ 19 w 48"/>
                  <a:gd name="T29" fmla="*/ 73 h 89"/>
                  <a:gd name="T30" fmla="*/ 27 w 48"/>
                  <a:gd name="T31" fmla="*/ 81 h 89"/>
                  <a:gd name="T32" fmla="*/ 37 w 48"/>
                  <a:gd name="T33" fmla="*/ 86 h 89"/>
                  <a:gd name="T34" fmla="*/ 47 w 48"/>
                  <a:gd name="T35" fmla="*/ 88 h 89"/>
                  <a:gd name="T36" fmla="*/ 47 w 48"/>
                  <a:gd name="T37" fmla="*/ 80 h 8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8"/>
                  <a:gd name="T58" fmla="*/ 0 h 89"/>
                  <a:gd name="T59" fmla="*/ 48 w 48"/>
                  <a:gd name="T60" fmla="*/ 89 h 8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8" h="89">
                    <a:moveTo>
                      <a:pt x="47" y="80"/>
                    </a:moveTo>
                    <a:lnTo>
                      <a:pt x="40" y="78"/>
                    </a:lnTo>
                    <a:lnTo>
                      <a:pt x="32" y="75"/>
                    </a:lnTo>
                    <a:lnTo>
                      <a:pt x="26" y="67"/>
                    </a:lnTo>
                    <a:lnTo>
                      <a:pt x="21" y="59"/>
                    </a:lnTo>
                    <a:lnTo>
                      <a:pt x="16" y="46"/>
                    </a:lnTo>
                    <a:lnTo>
                      <a:pt x="13" y="33"/>
                    </a:lnTo>
                    <a:lnTo>
                      <a:pt x="9" y="1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1" y="18"/>
                    </a:lnTo>
                    <a:lnTo>
                      <a:pt x="3" y="34"/>
                    </a:lnTo>
                    <a:lnTo>
                      <a:pt x="8" y="49"/>
                    </a:lnTo>
                    <a:lnTo>
                      <a:pt x="13" y="62"/>
                    </a:lnTo>
                    <a:lnTo>
                      <a:pt x="19" y="73"/>
                    </a:lnTo>
                    <a:lnTo>
                      <a:pt x="27" y="81"/>
                    </a:lnTo>
                    <a:lnTo>
                      <a:pt x="37" y="86"/>
                    </a:lnTo>
                    <a:lnTo>
                      <a:pt x="47" y="88"/>
                    </a:lnTo>
                    <a:lnTo>
                      <a:pt x="47" y="8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120"/>
              <p:cNvSpPr>
                <a:spLocks/>
              </p:cNvSpPr>
              <p:nvPr/>
            </p:nvSpPr>
            <p:spPr bwMode="auto">
              <a:xfrm>
                <a:off x="1835" y="3087"/>
                <a:ext cx="46" cy="89"/>
              </a:xfrm>
              <a:custGeom>
                <a:avLst/>
                <a:gdLst>
                  <a:gd name="T0" fmla="*/ 37 w 46"/>
                  <a:gd name="T1" fmla="*/ 0 h 89"/>
                  <a:gd name="T2" fmla="*/ 37 w 46"/>
                  <a:gd name="T3" fmla="*/ 18 h 89"/>
                  <a:gd name="T4" fmla="*/ 34 w 46"/>
                  <a:gd name="T5" fmla="*/ 33 h 89"/>
                  <a:gd name="T6" fmla="*/ 31 w 46"/>
                  <a:gd name="T7" fmla="*/ 46 h 89"/>
                  <a:gd name="T8" fmla="*/ 26 w 46"/>
                  <a:gd name="T9" fmla="*/ 59 h 89"/>
                  <a:gd name="T10" fmla="*/ 19 w 46"/>
                  <a:gd name="T11" fmla="*/ 67 h 89"/>
                  <a:gd name="T12" fmla="*/ 13 w 46"/>
                  <a:gd name="T13" fmla="*/ 75 h 89"/>
                  <a:gd name="T14" fmla="*/ 6 w 46"/>
                  <a:gd name="T15" fmla="*/ 78 h 89"/>
                  <a:gd name="T16" fmla="*/ 0 w 46"/>
                  <a:gd name="T17" fmla="*/ 80 h 89"/>
                  <a:gd name="T18" fmla="*/ 0 w 46"/>
                  <a:gd name="T19" fmla="*/ 88 h 89"/>
                  <a:gd name="T20" fmla="*/ 10 w 46"/>
                  <a:gd name="T21" fmla="*/ 86 h 89"/>
                  <a:gd name="T22" fmla="*/ 18 w 46"/>
                  <a:gd name="T23" fmla="*/ 81 h 89"/>
                  <a:gd name="T24" fmla="*/ 26 w 46"/>
                  <a:gd name="T25" fmla="*/ 73 h 89"/>
                  <a:gd name="T26" fmla="*/ 32 w 46"/>
                  <a:gd name="T27" fmla="*/ 62 h 89"/>
                  <a:gd name="T28" fmla="*/ 39 w 46"/>
                  <a:gd name="T29" fmla="*/ 49 h 89"/>
                  <a:gd name="T30" fmla="*/ 42 w 46"/>
                  <a:gd name="T31" fmla="*/ 34 h 89"/>
                  <a:gd name="T32" fmla="*/ 45 w 46"/>
                  <a:gd name="T33" fmla="*/ 18 h 89"/>
                  <a:gd name="T34" fmla="*/ 45 w 46"/>
                  <a:gd name="T35" fmla="*/ 0 h 89"/>
                  <a:gd name="T36" fmla="*/ 37 w 46"/>
                  <a:gd name="T37" fmla="*/ 0 h 8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6"/>
                  <a:gd name="T58" fmla="*/ 0 h 89"/>
                  <a:gd name="T59" fmla="*/ 46 w 46"/>
                  <a:gd name="T60" fmla="*/ 89 h 8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6" h="89">
                    <a:moveTo>
                      <a:pt x="37" y="0"/>
                    </a:moveTo>
                    <a:lnTo>
                      <a:pt x="37" y="18"/>
                    </a:lnTo>
                    <a:lnTo>
                      <a:pt x="34" y="33"/>
                    </a:lnTo>
                    <a:lnTo>
                      <a:pt x="31" y="46"/>
                    </a:lnTo>
                    <a:lnTo>
                      <a:pt x="26" y="59"/>
                    </a:lnTo>
                    <a:lnTo>
                      <a:pt x="19" y="67"/>
                    </a:lnTo>
                    <a:lnTo>
                      <a:pt x="13" y="75"/>
                    </a:lnTo>
                    <a:lnTo>
                      <a:pt x="6" y="78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10" y="86"/>
                    </a:lnTo>
                    <a:lnTo>
                      <a:pt x="18" y="81"/>
                    </a:lnTo>
                    <a:lnTo>
                      <a:pt x="26" y="73"/>
                    </a:lnTo>
                    <a:lnTo>
                      <a:pt x="32" y="62"/>
                    </a:lnTo>
                    <a:lnTo>
                      <a:pt x="39" y="49"/>
                    </a:lnTo>
                    <a:lnTo>
                      <a:pt x="42" y="34"/>
                    </a:lnTo>
                    <a:lnTo>
                      <a:pt x="45" y="18"/>
                    </a:lnTo>
                    <a:lnTo>
                      <a:pt x="45" y="0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121"/>
              <p:cNvSpPr>
                <a:spLocks/>
              </p:cNvSpPr>
              <p:nvPr/>
            </p:nvSpPr>
            <p:spPr bwMode="auto">
              <a:xfrm>
                <a:off x="1835" y="2999"/>
                <a:ext cx="46" cy="89"/>
              </a:xfrm>
              <a:custGeom>
                <a:avLst/>
                <a:gdLst>
                  <a:gd name="T0" fmla="*/ 0 w 46"/>
                  <a:gd name="T1" fmla="*/ 8 h 89"/>
                  <a:gd name="T2" fmla="*/ 6 w 46"/>
                  <a:gd name="T3" fmla="*/ 10 h 89"/>
                  <a:gd name="T4" fmla="*/ 13 w 46"/>
                  <a:gd name="T5" fmla="*/ 15 h 89"/>
                  <a:gd name="T6" fmla="*/ 19 w 46"/>
                  <a:gd name="T7" fmla="*/ 21 h 89"/>
                  <a:gd name="T8" fmla="*/ 26 w 46"/>
                  <a:gd name="T9" fmla="*/ 31 h 89"/>
                  <a:gd name="T10" fmla="*/ 31 w 46"/>
                  <a:gd name="T11" fmla="*/ 43 h 89"/>
                  <a:gd name="T12" fmla="*/ 34 w 46"/>
                  <a:gd name="T13" fmla="*/ 57 h 89"/>
                  <a:gd name="T14" fmla="*/ 37 w 46"/>
                  <a:gd name="T15" fmla="*/ 72 h 89"/>
                  <a:gd name="T16" fmla="*/ 37 w 46"/>
                  <a:gd name="T17" fmla="*/ 88 h 89"/>
                  <a:gd name="T18" fmla="*/ 45 w 46"/>
                  <a:gd name="T19" fmla="*/ 88 h 89"/>
                  <a:gd name="T20" fmla="*/ 45 w 46"/>
                  <a:gd name="T21" fmla="*/ 72 h 89"/>
                  <a:gd name="T22" fmla="*/ 42 w 46"/>
                  <a:gd name="T23" fmla="*/ 56 h 89"/>
                  <a:gd name="T24" fmla="*/ 39 w 46"/>
                  <a:gd name="T25" fmla="*/ 41 h 89"/>
                  <a:gd name="T26" fmla="*/ 32 w 46"/>
                  <a:gd name="T27" fmla="*/ 28 h 89"/>
                  <a:gd name="T28" fmla="*/ 26 w 46"/>
                  <a:gd name="T29" fmla="*/ 17 h 89"/>
                  <a:gd name="T30" fmla="*/ 18 w 46"/>
                  <a:gd name="T31" fmla="*/ 8 h 89"/>
                  <a:gd name="T32" fmla="*/ 10 w 46"/>
                  <a:gd name="T33" fmla="*/ 2 h 89"/>
                  <a:gd name="T34" fmla="*/ 0 w 46"/>
                  <a:gd name="T35" fmla="*/ 0 h 89"/>
                  <a:gd name="T36" fmla="*/ 0 w 46"/>
                  <a:gd name="T37" fmla="*/ 8 h 8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6"/>
                  <a:gd name="T58" fmla="*/ 0 h 89"/>
                  <a:gd name="T59" fmla="*/ 46 w 46"/>
                  <a:gd name="T60" fmla="*/ 89 h 8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6" h="89">
                    <a:moveTo>
                      <a:pt x="0" y="8"/>
                    </a:moveTo>
                    <a:lnTo>
                      <a:pt x="6" y="10"/>
                    </a:lnTo>
                    <a:lnTo>
                      <a:pt x="13" y="15"/>
                    </a:lnTo>
                    <a:lnTo>
                      <a:pt x="19" y="21"/>
                    </a:lnTo>
                    <a:lnTo>
                      <a:pt x="26" y="31"/>
                    </a:lnTo>
                    <a:lnTo>
                      <a:pt x="31" y="43"/>
                    </a:lnTo>
                    <a:lnTo>
                      <a:pt x="34" y="57"/>
                    </a:lnTo>
                    <a:lnTo>
                      <a:pt x="37" y="72"/>
                    </a:lnTo>
                    <a:lnTo>
                      <a:pt x="37" y="88"/>
                    </a:lnTo>
                    <a:lnTo>
                      <a:pt x="45" y="88"/>
                    </a:lnTo>
                    <a:lnTo>
                      <a:pt x="45" y="72"/>
                    </a:lnTo>
                    <a:lnTo>
                      <a:pt x="42" y="56"/>
                    </a:lnTo>
                    <a:lnTo>
                      <a:pt x="39" y="41"/>
                    </a:lnTo>
                    <a:lnTo>
                      <a:pt x="32" y="28"/>
                    </a:lnTo>
                    <a:lnTo>
                      <a:pt x="26" y="17"/>
                    </a:lnTo>
                    <a:lnTo>
                      <a:pt x="18" y="8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122"/>
              <p:cNvSpPr>
                <a:spLocks/>
              </p:cNvSpPr>
              <p:nvPr/>
            </p:nvSpPr>
            <p:spPr bwMode="auto">
              <a:xfrm>
                <a:off x="1151" y="2731"/>
                <a:ext cx="1039" cy="472"/>
              </a:xfrm>
              <a:custGeom>
                <a:avLst/>
                <a:gdLst>
                  <a:gd name="T0" fmla="*/ 216 w 1039"/>
                  <a:gd name="T1" fmla="*/ 211 h 472"/>
                  <a:gd name="T2" fmla="*/ 0 w 1039"/>
                  <a:gd name="T3" fmla="*/ 442 h 472"/>
                  <a:gd name="T4" fmla="*/ 373 w 1039"/>
                  <a:gd name="T5" fmla="*/ 471 h 472"/>
                  <a:gd name="T6" fmla="*/ 305 w 1039"/>
                  <a:gd name="T7" fmla="*/ 367 h 472"/>
                  <a:gd name="T8" fmla="*/ 1038 w 1039"/>
                  <a:gd name="T9" fmla="*/ 64 h 472"/>
                  <a:gd name="T10" fmla="*/ 1035 w 1039"/>
                  <a:gd name="T11" fmla="*/ 52 h 472"/>
                  <a:gd name="T12" fmla="*/ 1033 w 1039"/>
                  <a:gd name="T13" fmla="*/ 41 h 472"/>
                  <a:gd name="T14" fmla="*/ 1030 w 1039"/>
                  <a:gd name="T15" fmla="*/ 28 h 472"/>
                  <a:gd name="T16" fmla="*/ 1025 w 1039"/>
                  <a:gd name="T17" fmla="*/ 18 h 472"/>
                  <a:gd name="T18" fmla="*/ 1022 w 1039"/>
                  <a:gd name="T19" fmla="*/ 13 h 472"/>
                  <a:gd name="T20" fmla="*/ 1019 w 1039"/>
                  <a:gd name="T21" fmla="*/ 10 h 472"/>
                  <a:gd name="T22" fmla="*/ 1015 w 1039"/>
                  <a:gd name="T23" fmla="*/ 7 h 472"/>
                  <a:gd name="T24" fmla="*/ 1010 w 1039"/>
                  <a:gd name="T25" fmla="*/ 3 h 472"/>
                  <a:gd name="T26" fmla="*/ 1006 w 1039"/>
                  <a:gd name="T27" fmla="*/ 2 h 472"/>
                  <a:gd name="T28" fmla="*/ 999 w 1039"/>
                  <a:gd name="T29" fmla="*/ 0 h 472"/>
                  <a:gd name="T30" fmla="*/ 991 w 1039"/>
                  <a:gd name="T31" fmla="*/ 0 h 472"/>
                  <a:gd name="T32" fmla="*/ 983 w 1039"/>
                  <a:gd name="T33" fmla="*/ 0 h 472"/>
                  <a:gd name="T34" fmla="*/ 261 w 1039"/>
                  <a:gd name="T35" fmla="*/ 293 h 472"/>
                  <a:gd name="T36" fmla="*/ 216 w 1039"/>
                  <a:gd name="T37" fmla="*/ 211 h 4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9"/>
                  <a:gd name="T58" fmla="*/ 0 h 472"/>
                  <a:gd name="T59" fmla="*/ 1039 w 1039"/>
                  <a:gd name="T60" fmla="*/ 472 h 4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9" h="472">
                    <a:moveTo>
                      <a:pt x="216" y="211"/>
                    </a:moveTo>
                    <a:lnTo>
                      <a:pt x="0" y="442"/>
                    </a:lnTo>
                    <a:lnTo>
                      <a:pt x="373" y="471"/>
                    </a:lnTo>
                    <a:lnTo>
                      <a:pt x="305" y="367"/>
                    </a:lnTo>
                    <a:lnTo>
                      <a:pt x="1038" y="64"/>
                    </a:lnTo>
                    <a:lnTo>
                      <a:pt x="1035" y="52"/>
                    </a:lnTo>
                    <a:lnTo>
                      <a:pt x="1033" y="41"/>
                    </a:lnTo>
                    <a:lnTo>
                      <a:pt x="1030" y="28"/>
                    </a:lnTo>
                    <a:lnTo>
                      <a:pt x="1025" y="18"/>
                    </a:lnTo>
                    <a:lnTo>
                      <a:pt x="1022" y="13"/>
                    </a:lnTo>
                    <a:lnTo>
                      <a:pt x="1019" y="10"/>
                    </a:lnTo>
                    <a:lnTo>
                      <a:pt x="1015" y="7"/>
                    </a:lnTo>
                    <a:lnTo>
                      <a:pt x="1010" y="3"/>
                    </a:lnTo>
                    <a:lnTo>
                      <a:pt x="1006" y="2"/>
                    </a:lnTo>
                    <a:lnTo>
                      <a:pt x="999" y="0"/>
                    </a:lnTo>
                    <a:lnTo>
                      <a:pt x="991" y="0"/>
                    </a:lnTo>
                    <a:lnTo>
                      <a:pt x="983" y="0"/>
                    </a:lnTo>
                    <a:lnTo>
                      <a:pt x="261" y="293"/>
                    </a:lnTo>
                    <a:lnTo>
                      <a:pt x="216" y="211"/>
                    </a:lnTo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Freeform 123"/>
              <p:cNvSpPr>
                <a:spLocks/>
              </p:cNvSpPr>
              <p:nvPr/>
            </p:nvSpPr>
            <p:spPr bwMode="auto">
              <a:xfrm>
                <a:off x="1151" y="2731"/>
                <a:ext cx="1039" cy="472"/>
              </a:xfrm>
              <a:custGeom>
                <a:avLst/>
                <a:gdLst>
                  <a:gd name="T0" fmla="*/ 216 w 1039"/>
                  <a:gd name="T1" fmla="*/ 211 h 472"/>
                  <a:gd name="T2" fmla="*/ 0 w 1039"/>
                  <a:gd name="T3" fmla="*/ 442 h 472"/>
                  <a:gd name="T4" fmla="*/ 373 w 1039"/>
                  <a:gd name="T5" fmla="*/ 471 h 472"/>
                  <a:gd name="T6" fmla="*/ 305 w 1039"/>
                  <a:gd name="T7" fmla="*/ 367 h 472"/>
                  <a:gd name="T8" fmla="*/ 1038 w 1039"/>
                  <a:gd name="T9" fmla="*/ 64 h 472"/>
                  <a:gd name="T10" fmla="*/ 1035 w 1039"/>
                  <a:gd name="T11" fmla="*/ 52 h 472"/>
                  <a:gd name="T12" fmla="*/ 1033 w 1039"/>
                  <a:gd name="T13" fmla="*/ 41 h 472"/>
                  <a:gd name="T14" fmla="*/ 1030 w 1039"/>
                  <a:gd name="T15" fmla="*/ 28 h 472"/>
                  <a:gd name="T16" fmla="*/ 1025 w 1039"/>
                  <a:gd name="T17" fmla="*/ 18 h 472"/>
                  <a:gd name="T18" fmla="*/ 1022 w 1039"/>
                  <a:gd name="T19" fmla="*/ 13 h 472"/>
                  <a:gd name="T20" fmla="*/ 1019 w 1039"/>
                  <a:gd name="T21" fmla="*/ 10 h 472"/>
                  <a:gd name="T22" fmla="*/ 1015 w 1039"/>
                  <a:gd name="T23" fmla="*/ 7 h 472"/>
                  <a:gd name="T24" fmla="*/ 1010 w 1039"/>
                  <a:gd name="T25" fmla="*/ 3 h 472"/>
                  <a:gd name="T26" fmla="*/ 1006 w 1039"/>
                  <a:gd name="T27" fmla="*/ 2 h 472"/>
                  <a:gd name="T28" fmla="*/ 999 w 1039"/>
                  <a:gd name="T29" fmla="*/ 0 h 472"/>
                  <a:gd name="T30" fmla="*/ 991 w 1039"/>
                  <a:gd name="T31" fmla="*/ 0 h 472"/>
                  <a:gd name="T32" fmla="*/ 983 w 1039"/>
                  <a:gd name="T33" fmla="*/ 0 h 472"/>
                  <a:gd name="T34" fmla="*/ 261 w 1039"/>
                  <a:gd name="T35" fmla="*/ 293 h 472"/>
                  <a:gd name="T36" fmla="*/ 216 w 1039"/>
                  <a:gd name="T37" fmla="*/ 211 h 4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9"/>
                  <a:gd name="T58" fmla="*/ 0 h 472"/>
                  <a:gd name="T59" fmla="*/ 1039 w 1039"/>
                  <a:gd name="T60" fmla="*/ 472 h 4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9" h="472">
                    <a:moveTo>
                      <a:pt x="216" y="211"/>
                    </a:moveTo>
                    <a:lnTo>
                      <a:pt x="0" y="442"/>
                    </a:lnTo>
                    <a:lnTo>
                      <a:pt x="373" y="471"/>
                    </a:lnTo>
                    <a:lnTo>
                      <a:pt x="305" y="367"/>
                    </a:lnTo>
                    <a:lnTo>
                      <a:pt x="1038" y="64"/>
                    </a:lnTo>
                    <a:lnTo>
                      <a:pt x="1035" y="52"/>
                    </a:lnTo>
                    <a:lnTo>
                      <a:pt x="1033" y="41"/>
                    </a:lnTo>
                    <a:lnTo>
                      <a:pt x="1030" y="28"/>
                    </a:lnTo>
                    <a:lnTo>
                      <a:pt x="1025" y="18"/>
                    </a:lnTo>
                    <a:lnTo>
                      <a:pt x="1022" y="13"/>
                    </a:lnTo>
                    <a:lnTo>
                      <a:pt x="1019" y="10"/>
                    </a:lnTo>
                    <a:lnTo>
                      <a:pt x="1015" y="7"/>
                    </a:lnTo>
                    <a:lnTo>
                      <a:pt x="1010" y="3"/>
                    </a:lnTo>
                    <a:lnTo>
                      <a:pt x="1006" y="2"/>
                    </a:lnTo>
                    <a:lnTo>
                      <a:pt x="999" y="0"/>
                    </a:lnTo>
                    <a:lnTo>
                      <a:pt x="991" y="0"/>
                    </a:lnTo>
                    <a:lnTo>
                      <a:pt x="983" y="0"/>
                    </a:lnTo>
                    <a:lnTo>
                      <a:pt x="261" y="293"/>
                    </a:lnTo>
                    <a:lnTo>
                      <a:pt x="216" y="211"/>
                    </a:lnTo>
                  </a:path>
                </a:pathLst>
              </a:custGeom>
              <a:noFill/>
              <a:ln w="12700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Freeform 124"/>
              <p:cNvSpPr>
                <a:spLocks/>
              </p:cNvSpPr>
              <p:nvPr/>
            </p:nvSpPr>
            <p:spPr bwMode="auto">
              <a:xfrm>
                <a:off x="1151" y="3172"/>
                <a:ext cx="374" cy="85"/>
              </a:xfrm>
              <a:custGeom>
                <a:avLst/>
                <a:gdLst>
                  <a:gd name="T0" fmla="*/ 0 w 374"/>
                  <a:gd name="T1" fmla="*/ 0 h 85"/>
                  <a:gd name="T2" fmla="*/ 1 w 374"/>
                  <a:gd name="T3" fmla="*/ 47 h 85"/>
                  <a:gd name="T4" fmla="*/ 373 w 374"/>
                  <a:gd name="T5" fmla="*/ 84 h 85"/>
                  <a:gd name="T6" fmla="*/ 373 w 374"/>
                  <a:gd name="T7" fmla="*/ 32 h 85"/>
                  <a:gd name="T8" fmla="*/ 0 w 374"/>
                  <a:gd name="T9" fmla="*/ 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4"/>
                  <a:gd name="T16" fmla="*/ 0 h 85"/>
                  <a:gd name="T17" fmla="*/ 374 w 374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4" h="85">
                    <a:moveTo>
                      <a:pt x="0" y="0"/>
                    </a:moveTo>
                    <a:lnTo>
                      <a:pt x="1" y="47"/>
                    </a:lnTo>
                    <a:lnTo>
                      <a:pt x="373" y="84"/>
                    </a:lnTo>
                    <a:lnTo>
                      <a:pt x="373" y="3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Freeform 125"/>
              <p:cNvSpPr>
                <a:spLocks/>
              </p:cNvSpPr>
              <p:nvPr/>
            </p:nvSpPr>
            <p:spPr bwMode="auto">
              <a:xfrm>
                <a:off x="1458" y="2793"/>
                <a:ext cx="735" cy="352"/>
              </a:xfrm>
              <a:custGeom>
                <a:avLst/>
                <a:gdLst>
                  <a:gd name="T0" fmla="*/ 0 w 735"/>
                  <a:gd name="T1" fmla="*/ 307 h 352"/>
                  <a:gd name="T2" fmla="*/ 29 w 735"/>
                  <a:gd name="T3" fmla="*/ 351 h 352"/>
                  <a:gd name="T4" fmla="*/ 729 w 735"/>
                  <a:gd name="T5" fmla="*/ 68 h 352"/>
                  <a:gd name="T6" fmla="*/ 731 w 735"/>
                  <a:gd name="T7" fmla="*/ 60 h 352"/>
                  <a:gd name="T8" fmla="*/ 733 w 735"/>
                  <a:gd name="T9" fmla="*/ 52 h 352"/>
                  <a:gd name="T10" fmla="*/ 734 w 735"/>
                  <a:gd name="T11" fmla="*/ 44 h 352"/>
                  <a:gd name="T12" fmla="*/ 734 w 735"/>
                  <a:gd name="T13" fmla="*/ 34 h 352"/>
                  <a:gd name="T14" fmla="*/ 734 w 735"/>
                  <a:gd name="T15" fmla="*/ 26 h 352"/>
                  <a:gd name="T16" fmla="*/ 734 w 735"/>
                  <a:gd name="T17" fmla="*/ 18 h 352"/>
                  <a:gd name="T18" fmla="*/ 734 w 735"/>
                  <a:gd name="T19" fmla="*/ 10 h 352"/>
                  <a:gd name="T20" fmla="*/ 734 w 735"/>
                  <a:gd name="T21" fmla="*/ 0 h 352"/>
                  <a:gd name="T22" fmla="*/ 0 w 735"/>
                  <a:gd name="T23" fmla="*/ 307 h 3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35"/>
                  <a:gd name="T37" fmla="*/ 0 h 352"/>
                  <a:gd name="T38" fmla="*/ 735 w 735"/>
                  <a:gd name="T39" fmla="*/ 352 h 3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35" h="352">
                    <a:moveTo>
                      <a:pt x="0" y="307"/>
                    </a:moveTo>
                    <a:lnTo>
                      <a:pt x="29" y="351"/>
                    </a:lnTo>
                    <a:lnTo>
                      <a:pt x="729" y="68"/>
                    </a:lnTo>
                    <a:lnTo>
                      <a:pt x="731" y="60"/>
                    </a:lnTo>
                    <a:lnTo>
                      <a:pt x="733" y="52"/>
                    </a:lnTo>
                    <a:lnTo>
                      <a:pt x="734" y="44"/>
                    </a:lnTo>
                    <a:lnTo>
                      <a:pt x="734" y="34"/>
                    </a:lnTo>
                    <a:lnTo>
                      <a:pt x="734" y="26"/>
                    </a:lnTo>
                    <a:lnTo>
                      <a:pt x="734" y="18"/>
                    </a:lnTo>
                    <a:lnTo>
                      <a:pt x="734" y="10"/>
                    </a:lnTo>
                    <a:lnTo>
                      <a:pt x="734" y="0"/>
                    </a:lnTo>
                    <a:lnTo>
                      <a:pt x="0" y="307"/>
                    </a:lnTo>
                  </a:path>
                </a:pathLst>
              </a:cu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Freeform 126"/>
              <p:cNvSpPr>
                <a:spLocks/>
              </p:cNvSpPr>
              <p:nvPr/>
            </p:nvSpPr>
            <p:spPr bwMode="auto">
              <a:xfrm>
                <a:off x="2685" y="2069"/>
                <a:ext cx="197" cy="274"/>
              </a:xfrm>
              <a:custGeom>
                <a:avLst/>
                <a:gdLst>
                  <a:gd name="T0" fmla="*/ 89 w 197"/>
                  <a:gd name="T1" fmla="*/ 0 h 274"/>
                  <a:gd name="T2" fmla="*/ 70 w 197"/>
                  <a:gd name="T3" fmla="*/ 6 h 274"/>
                  <a:gd name="T4" fmla="*/ 52 w 197"/>
                  <a:gd name="T5" fmla="*/ 16 h 274"/>
                  <a:gd name="T6" fmla="*/ 36 w 197"/>
                  <a:gd name="T7" fmla="*/ 31 h 274"/>
                  <a:gd name="T8" fmla="*/ 23 w 197"/>
                  <a:gd name="T9" fmla="*/ 50 h 274"/>
                  <a:gd name="T10" fmla="*/ 13 w 197"/>
                  <a:gd name="T11" fmla="*/ 71 h 274"/>
                  <a:gd name="T12" fmla="*/ 5 w 197"/>
                  <a:gd name="T13" fmla="*/ 96 h 274"/>
                  <a:gd name="T14" fmla="*/ 1 w 197"/>
                  <a:gd name="T15" fmla="*/ 122 h 274"/>
                  <a:gd name="T16" fmla="*/ 1 w 197"/>
                  <a:gd name="T17" fmla="*/ 151 h 274"/>
                  <a:gd name="T18" fmla="*/ 5 w 197"/>
                  <a:gd name="T19" fmla="*/ 177 h 274"/>
                  <a:gd name="T20" fmla="*/ 13 w 197"/>
                  <a:gd name="T21" fmla="*/ 201 h 274"/>
                  <a:gd name="T22" fmla="*/ 23 w 197"/>
                  <a:gd name="T23" fmla="*/ 222 h 274"/>
                  <a:gd name="T24" fmla="*/ 36 w 197"/>
                  <a:gd name="T25" fmla="*/ 242 h 274"/>
                  <a:gd name="T26" fmla="*/ 52 w 197"/>
                  <a:gd name="T27" fmla="*/ 257 h 274"/>
                  <a:gd name="T28" fmla="*/ 70 w 197"/>
                  <a:gd name="T29" fmla="*/ 266 h 274"/>
                  <a:gd name="T30" fmla="*/ 89 w 197"/>
                  <a:gd name="T31" fmla="*/ 273 h 274"/>
                  <a:gd name="T32" fmla="*/ 109 w 197"/>
                  <a:gd name="T33" fmla="*/ 273 h 274"/>
                  <a:gd name="T34" fmla="*/ 128 w 197"/>
                  <a:gd name="T35" fmla="*/ 266 h 274"/>
                  <a:gd name="T36" fmla="*/ 146 w 197"/>
                  <a:gd name="T37" fmla="*/ 257 h 274"/>
                  <a:gd name="T38" fmla="*/ 161 w 197"/>
                  <a:gd name="T39" fmla="*/ 242 h 274"/>
                  <a:gd name="T40" fmla="*/ 174 w 197"/>
                  <a:gd name="T41" fmla="*/ 222 h 274"/>
                  <a:gd name="T42" fmla="*/ 185 w 197"/>
                  <a:gd name="T43" fmla="*/ 201 h 274"/>
                  <a:gd name="T44" fmla="*/ 193 w 197"/>
                  <a:gd name="T45" fmla="*/ 177 h 274"/>
                  <a:gd name="T46" fmla="*/ 196 w 197"/>
                  <a:gd name="T47" fmla="*/ 151 h 274"/>
                  <a:gd name="T48" fmla="*/ 196 w 197"/>
                  <a:gd name="T49" fmla="*/ 122 h 274"/>
                  <a:gd name="T50" fmla="*/ 193 w 197"/>
                  <a:gd name="T51" fmla="*/ 96 h 274"/>
                  <a:gd name="T52" fmla="*/ 185 w 197"/>
                  <a:gd name="T53" fmla="*/ 71 h 274"/>
                  <a:gd name="T54" fmla="*/ 174 w 197"/>
                  <a:gd name="T55" fmla="*/ 50 h 274"/>
                  <a:gd name="T56" fmla="*/ 161 w 197"/>
                  <a:gd name="T57" fmla="*/ 31 h 274"/>
                  <a:gd name="T58" fmla="*/ 146 w 197"/>
                  <a:gd name="T59" fmla="*/ 16 h 274"/>
                  <a:gd name="T60" fmla="*/ 128 w 197"/>
                  <a:gd name="T61" fmla="*/ 6 h 274"/>
                  <a:gd name="T62" fmla="*/ 109 w 197"/>
                  <a:gd name="T63" fmla="*/ 0 h 27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7"/>
                  <a:gd name="T97" fmla="*/ 0 h 274"/>
                  <a:gd name="T98" fmla="*/ 197 w 197"/>
                  <a:gd name="T99" fmla="*/ 274 h 27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7" h="274">
                    <a:moveTo>
                      <a:pt x="99" y="0"/>
                    </a:moveTo>
                    <a:lnTo>
                      <a:pt x="89" y="0"/>
                    </a:lnTo>
                    <a:lnTo>
                      <a:pt x="79" y="3"/>
                    </a:lnTo>
                    <a:lnTo>
                      <a:pt x="70" y="6"/>
                    </a:lnTo>
                    <a:lnTo>
                      <a:pt x="60" y="10"/>
                    </a:lnTo>
                    <a:lnTo>
                      <a:pt x="52" y="16"/>
                    </a:lnTo>
                    <a:lnTo>
                      <a:pt x="44" y="23"/>
                    </a:lnTo>
                    <a:lnTo>
                      <a:pt x="36" y="31"/>
                    </a:lnTo>
                    <a:lnTo>
                      <a:pt x="29" y="40"/>
                    </a:lnTo>
                    <a:lnTo>
                      <a:pt x="23" y="50"/>
                    </a:lnTo>
                    <a:lnTo>
                      <a:pt x="18" y="60"/>
                    </a:lnTo>
                    <a:lnTo>
                      <a:pt x="13" y="71"/>
                    </a:lnTo>
                    <a:lnTo>
                      <a:pt x="8" y="83"/>
                    </a:lnTo>
                    <a:lnTo>
                      <a:pt x="5" y="96"/>
                    </a:lnTo>
                    <a:lnTo>
                      <a:pt x="3" y="109"/>
                    </a:lnTo>
                    <a:lnTo>
                      <a:pt x="1" y="122"/>
                    </a:lnTo>
                    <a:lnTo>
                      <a:pt x="0" y="136"/>
                    </a:lnTo>
                    <a:lnTo>
                      <a:pt x="1" y="151"/>
                    </a:lnTo>
                    <a:lnTo>
                      <a:pt x="3" y="164"/>
                    </a:lnTo>
                    <a:lnTo>
                      <a:pt x="5" y="177"/>
                    </a:lnTo>
                    <a:lnTo>
                      <a:pt x="8" y="190"/>
                    </a:lnTo>
                    <a:lnTo>
                      <a:pt x="13" y="201"/>
                    </a:lnTo>
                    <a:lnTo>
                      <a:pt x="18" y="213"/>
                    </a:lnTo>
                    <a:lnTo>
                      <a:pt x="23" y="222"/>
                    </a:lnTo>
                    <a:lnTo>
                      <a:pt x="29" y="232"/>
                    </a:lnTo>
                    <a:lnTo>
                      <a:pt x="36" y="242"/>
                    </a:lnTo>
                    <a:lnTo>
                      <a:pt x="44" y="250"/>
                    </a:lnTo>
                    <a:lnTo>
                      <a:pt x="52" y="257"/>
                    </a:lnTo>
                    <a:lnTo>
                      <a:pt x="60" y="261"/>
                    </a:lnTo>
                    <a:lnTo>
                      <a:pt x="70" y="266"/>
                    </a:lnTo>
                    <a:lnTo>
                      <a:pt x="79" y="270"/>
                    </a:lnTo>
                    <a:lnTo>
                      <a:pt x="89" y="273"/>
                    </a:lnTo>
                    <a:lnTo>
                      <a:pt x="99" y="273"/>
                    </a:lnTo>
                    <a:lnTo>
                      <a:pt x="109" y="273"/>
                    </a:lnTo>
                    <a:lnTo>
                      <a:pt x="118" y="270"/>
                    </a:lnTo>
                    <a:lnTo>
                      <a:pt x="128" y="266"/>
                    </a:lnTo>
                    <a:lnTo>
                      <a:pt x="136" y="261"/>
                    </a:lnTo>
                    <a:lnTo>
                      <a:pt x="146" y="257"/>
                    </a:lnTo>
                    <a:lnTo>
                      <a:pt x="154" y="250"/>
                    </a:lnTo>
                    <a:lnTo>
                      <a:pt x="161" y="242"/>
                    </a:lnTo>
                    <a:lnTo>
                      <a:pt x="169" y="232"/>
                    </a:lnTo>
                    <a:lnTo>
                      <a:pt x="174" y="222"/>
                    </a:lnTo>
                    <a:lnTo>
                      <a:pt x="180" y="213"/>
                    </a:lnTo>
                    <a:lnTo>
                      <a:pt x="185" y="201"/>
                    </a:lnTo>
                    <a:lnTo>
                      <a:pt x="190" y="190"/>
                    </a:lnTo>
                    <a:lnTo>
                      <a:pt x="193" y="177"/>
                    </a:lnTo>
                    <a:lnTo>
                      <a:pt x="195" y="164"/>
                    </a:lnTo>
                    <a:lnTo>
                      <a:pt x="196" y="151"/>
                    </a:lnTo>
                    <a:lnTo>
                      <a:pt x="196" y="136"/>
                    </a:lnTo>
                    <a:lnTo>
                      <a:pt x="196" y="122"/>
                    </a:lnTo>
                    <a:lnTo>
                      <a:pt x="195" y="109"/>
                    </a:lnTo>
                    <a:lnTo>
                      <a:pt x="193" y="96"/>
                    </a:lnTo>
                    <a:lnTo>
                      <a:pt x="190" y="83"/>
                    </a:lnTo>
                    <a:lnTo>
                      <a:pt x="185" y="71"/>
                    </a:lnTo>
                    <a:lnTo>
                      <a:pt x="180" y="60"/>
                    </a:lnTo>
                    <a:lnTo>
                      <a:pt x="174" y="50"/>
                    </a:lnTo>
                    <a:lnTo>
                      <a:pt x="169" y="40"/>
                    </a:lnTo>
                    <a:lnTo>
                      <a:pt x="161" y="31"/>
                    </a:lnTo>
                    <a:lnTo>
                      <a:pt x="154" y="23"/>
                    </a:lnTo>
                    <a:lnTo>
                      <a:pt x="146" y="16"/>
                    </a:lnTo>
                    <a:lnTo>
                      <a:pt x="136" y="10"/>
                    </a:lnTo>
                    <a:lnTo>
                      <a:pt x="128" y="6"/>
                    </a:lnTo>
                    <a:lnTo>
                      <a:pt x="118" y="3"/>
                    </a:lnTo>
                    <a:lnTo>
                      <a:pt x="109" y="0"/>
                    </a:lnTo>
                    <a:lnTo>
                      <a:pt x="99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Freeform 127"/>
              <p:cNvSpPr>
                <a:spLocks/>
              </p:cNvSpPr>
              <p:nvPr/>
            </p:nvSpPr>
            <p:spPr bwMode="auto">
              <a:xfrm>
                <a:off x="2782" y="2106"/>
                <a:ext cx="100" cy="199"/>
              </a:xfrm>
              <a:custGeom>
                <a:avLst/>
                <a:gdLst>
                  <a:gd name="T0" fmla="*/ 49 w 100"/>
                  <a:gd name="T1" fmla="*/ 0 h 199"/>
                  <a:gd name="T2" fmla="*/ 44 w 100"/>
                  <a:gd name="T3" fmla="*/ 0 h 199"/>
                  <a:gd name="T4" fmla="*/ 39 w 100"/>
                  <a:gd name="T5" fmla="*/ 2 h 199"/>
                  <a:gd name="T6" fmla="*/ 34 w 100"/>
                  <a:gd name="T7" fmla="*/ 5 h 199"/>
                  <a:gd name="T8" fmla="*/ 30 w 100"/>
                  <a:gd name="T9" fmla="*/ 8 h 199"/>
                  <a:gd name="T10" fmla="*/ 21 w 100"/>
                  <a:gd name="T11" fmla="*/ 16 h 199"/>
                  <a:gd name="T12" fmla="*/ 15 w 100"/>
                  <a:gd name="T13" fmla="*/ 29 h 199"/>
                  <a:gd name="T14" fmla="*/ 8 w 100"/>
                  <a:gd name="T15" fmla="*/ 44 h 199"/>
                  <a:gd name="T16" fmla="*/ 4 w 100"/>
                  <a:gd name="T17" fmla="*/ 60 h 199"/>
                  <a:gd name="T18" fmla="*/ 0 w 100"/>
                  <a:gd name="T19" fmla="*/ 80 h 199"/>
                  <a:gd name="T20" fmla="*/ 0 w 100"/>
                  <a:gd name="T21" fmla="*/ 99 h 199"/>
                  <a:gd name="T22" fmla="*/ 0 w 100"/>
                  <a:gd name="T23" fmla="*/ 120 h 199"/>
                  <a:gd name="T24" fmla="*/ 4 w 100"/>
                  <a:gd name="T25" fmla="*/ 138 h 199"/>
                  <a:gd name="T26" fmla="*/ 8 w 100"/>
                  <a:gd name="T27" fmla="*/ 155 h 199"/>
                  <a:gd name="T28" fmla="*/ 15 w 100"/>
                  <a:gd name="T29" fmla="*/ 169 h 199"/>
                  <a:gd name="T30" fmla="*/ 21 w 100"/>
                  <a:gd name="T31" fmla="*/ 182 h 199"/>
                  <a:gd name="T32" fmla="*/ 30 w 100"/>
                  <a:gd name="T33" fmla="*/ 190 h 199"/>
                  <a:gd name="T34" fmla="*/ 34 w 100"/>
                  <a:gd name="T35" fmla="*/ 195 h 199"/>
                  <a:gd name="T36" fmla="*/ 39 w 100"/>
                  <a:gd name="T37" fmla="*/ 197 h 199"/>
                  <a:gd name="T38" fmla="*/ 44 w 100"/>
                  <a:gd name="T39" fmla="*/ 198 h 199"/>
                  <a:gd name="T40" fmla="*/ 49 w 100"/>
                  <a:gd name="T41" fmla="*/ 198 h 199"/>
                  <a:gd name="T42" fmla="*/ 54 w 100"/>
                  <a:gd name="T43" fmla="*/ 198 h 199"/>
                  <a:gd name="T44" fmla="*/ 60 w 100"/>
                  <a:gd name="T45" fmla="*/ 197 h 199"/>
                  <a:gd name="T46" fmla="*/ 64 w 100"/>
                  <a:gd name="T47" fmla="*/ 195 h 199"/>
                  <a:gd name="T48" fmla="*/ 69 w 100"/>
                  <a:gd name="T49" fmla="*/ 190 h 199"/>
                  <a:gd name="T50" fmla="*/ 78 w 100"/>
                  <a:gd name="T51" fmla="*/ 182 h 199"/>
                  <a:gd name="T52" fmla="*/ 85 w 100"/>
                  <a:gd name="T53" fmla="*/ 169 h 199"/>
                  <a:gd name="T54" fmla="*/ 91 w 100"/>
                  <a:gd name="T55" fmla="*/ 155 h 199"/>
                  <a:gd name="T56" fmla="*/ 96 w 100"/>
                  <a:gd name="T57" fmla="*/ 138 h 199"/>
                  <a:gd name="T58" fmla="*/ 99 w 100"/>
                  <a:gd name="T59" fmla="*/ 120 h 199"/>
                  <a:gd name="T60" fmla="*/ 99 w 100"/>
                  <a:gd name="T61" fmla="*/ 99 h 199"/>
                  <a:gd name="T62" fmla="*/ 99 w 100"/>
                  <a:gd name="T63" fmla="*/ 80 h 199"/>
                  <a:gd name="T64" fmla="*/ 96 w 100"/>
                  <a:gd name="T65" fmla="*/ 60 h 199"/>
                  <a:gd name="T66" fmla="*/ 91 w 100"/>
                  <a:gd name="T67" fmla="*/ 44 h 199"/>
                  <a:gd name="T68" fmla="*/ 85 w 100"/>
                  <a:gd name="T69" fmla="*/ 29 h 199"/>
                  <a:gd name="T70" fmla="*/ 78 w 100"/>
                  <a:gd name="T71" fmla="*/ 16 h 199"/>
                  <a:gd name="T72" fmla="*/ 69 w 100"/>
                  <a:gd name="T73" fmla="*/ 8 h 199"/>
                  <a:gd name="T74" fmla="*/ 64 w 100"/>
                  <a:gd name="T75" fmla="*/ 5 h 199"/>
                  <a:gd name="T76" fmla="*/ 60 w 100"/>
                  <a:gd name="T77" fmla="*/ 2 h 199"/>
                  <a:gd name="T78" fmla="*/ 54 w 100"/>
                  <a:gd name="T79" fmla="*/ 0 h 199"/>
                  <a:gd name="T80" fmla="*/ 49 w 100"/>
                  <a:gd name="T81" fmla="*/ 0 h 19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0"/>
                  <a:gd name="T124" fmla="*/ 0 h 199"/>
                  <a:gd name="T125" fmla="*/ 100 w 100"/>
                  <a:gd name="T126" fmla="*/ 199 h 19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0" h="199">
                    <a:moveTo>
                      <a:pt x="49" y="0"/>
                    </a:moveTo>
                    <a:lnTo>
                      <a:pt x="44" y="0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30" y="8"/>
                    </a:lnTo>
                    <a:lnTo>
                      <a:pt x="21" y="16"/>
                    </a:lnTo>
                    <a:lnTo>
                      <a:pt x="15" y="29"/>
                    </a:lnTo>
                    <a:lnTo>
                      <a:pt x="8" y="44"/>
                    </a:lnTo>
                    <a:lnTo>
                      <a:pt x="4" y="60"/>
                    </a:lnTo>
                    <a:lnTo>
                      <a:pt x="0" y="80"/>
                    </a:lnTo>
                    <a:lnTo>
                      <a:pt x="0" y="99"/>
                    </a:lnTo>
                    <a:lnTo>
                      <a:pt x="0" y="120"/>
                    </a:lnTo>
                    <a:lnTo>
                      <a:pt x="4" y="138"/>
                    </a:lnTo>
                    <a:lnTo>
                      <a:pt x="8" y="155"/>
                    </a:lnTo>
                    <a:lnTo>
                      <a:pt x="15" y="169"/>
                    </a:lnTo>
                    <a:lnTo>
                      <a:pt x="21" y="182"/>
                    </a:lnTo>
                    <a:lnTo>
                      <a:pt x="30" y="190"/>
                    </a:lnTo>
                    <a:lnTo>
                      <a:pt x="34" y="195"/>
                    </a:lnTo>
                    <a:lnTo>
                      <a:pt x="39" y="197"/>
                    </a:lnTo>
                    <a:lnTo>
                      <a:pt x="44" y="198"/>
                    </a:lnTo>
                    <a:lnTo>
                      <a:pt x="49" y="198"/>
                    </a:lnTo>
                    <a:lnTo>
                      <a:pt x="54" y="198"/>
                    </a:lnTo>
                    <a:lnTo>
                      <a:pt x="60" y="197"/>
                    </a:lnTo>
                    <a:lnTo>
                      <a:pt x="64" y="195"/>
                    </a:lnTo>
                    <a:lnTo>
                      <a:pt x="69" y="190"/>
                    </a:lnTo>
                    <a:lnTo>
                      <a:pt x="78" y="182"/>
                    </a:lnTo>
                    <a:lnTo>
                      <a:pt x="85" y="169"/>
                    </a:lnTo>
                    <a:lnTo>
                      <a:pt x="91" y="155"/>
                    </a:lnTo>
                    <a:lnTo>
                      <a:pt x="96" y="138"/>
                    </a:lnTo>
                    <a:lnTo>
                      <a:pt x="99" y="120"/>
                    </a:lnTo>
                    <a:lnTo>
                      <a:pt x="99" y="99"/>
                    </a:lnTo>
                    <a:lnTo>
                      <a:pt x="99" y="80"/>
                    </a:lnTo>
                    <a:lnTo>
                      <a:pt x="96" y="60"/>
                    </a:lnTo>
                    <a:lnTo>
                      <a:pt x="91" y="44"/>
                    </a:lnTo>
                    <a:lnTo>
                      <a:pt x="85" y="29"/>
                    </a:lnTo>
                    <a:lnTo>
                      <a:pt x="78" y="16"/>
                    </a:lnTo>
                    <a:lnTo>
                      <a:pt x="69" y="8"/>
                    </a:lnTo>
                    <a:lnTo>
                      <a:pt x="64" y="5"/>
                    </a:lnTo>
                    <a:lnTo>
                      <a:pt x="60" y="2"/>
                    </a:lnTo>
                    <a:lnTo>
                      <a:pt x="54" y="0"/>
                    </a:lnTo>
                    <a:lnTo>
                      <a:pt x="49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 128"/>
              <p:cNvSpPr>
                <a:spLocks/>
              </p:cNvSpPr>
              <p:nvPr/>
            </p:nvSpPr>
            <p:spPr bwMode="auto">
              <a:xfrm>
                <a:off x="2777" y="2101"/>
                <a:ext cx="55" cy="105"/>
              </a:xfrm>
              <a:custGeom>
                <a:avLst/>
                <a:gdLst>
                  <a:gd name="T0" fmla="*/ 9 w 55"/>
                  <a:gd name="T1" fmla="*/ 104 h 105"/>
                  <a:gd name="T2" fmla="*/ 10 w 55"/>
                  <a:gd name="T3" fmla="*/ 85 h 105"/>
                  <a:gd name="T4" fmla="*/ 13 w 55"/>
                  <a:gd name="T5" fmla="*/ 67 h 105"/>
                  <a:gd name="T6" fmla="*/ 18 w 55"/>
                  <a:gd name="T7" fmla="*/ 51 h 105"/>
                  <a:gd name="T8" fmla="*/ 23 w 55"/>
                  <a:gd name="T9" fmla="*/ 36 h 105"/>
                  <a:gd name="T10" fmla="*/ 30 w 55"/>
                  <a:gd name="T11" fmla="*/ 25 h 105"/>
                  <a:gd name="T12" fmla="*/ 38 w 55"/>
                  <a:gd name="T13" fmla="*/ 15 h 105"/>
                  <a:gd name="T14" fmla="*/ 43 w 55"/>
                  <a:gd name="T15" fmla="*/ 13 h 105"/>
                  <a:gd name="T16" fmla="*/ 46 w 55"/>
                  <a:gd name="T17" fmla="*/ 10 h 105"/>
                  <a:gd name="T18" fmla="*/ 51 w 55"/>
                  <a:gd name="T19" fmla="*/ 10 h 105"/>
                  <a:gd name="T20" fmla="*/ 54 w 55"/>
                  <a:gd name="T21" fmla="*/ 8 h 105"/>
                  <a:gd name="T22" fmla="*/ 54 w 55"/>
                  <a:gd name="T23" fmla="*/ 0 h 105"/>
                  <a:gd name="T24" fmla="*/ 49 w 55"/>
                  <a:gd name="T25" fmla="*/ 2 h 105"/>
                  <a:gd name="T26" fmla="*/ 43 w 55"/>
                  <a:gd name="T27" fmla="*/ 4 h 105"/>
                  <a:gd name="T28" fmla="*/ 38 w 55"/>
                  <a:gd name="T29" fmla="*/ 5 h 105"/>
                  <a:gd name="T30" fmla="*/ 33 w 55"/>
                  <a:gd name="T31" fmla="*/ 10 h 105"/>
                  <a:gd name="T32" fmla="*/ 23 w 55"/>
                  <a:gd name="T33" fmla="*/ 20 h 105"/>
                  <a:gd name="T34" fmla="*/ 15 w 55"/>
                  <a:gd name="T35" fmla="*/ 33 h 105"/>
                  <a:gd name="T36" fmla="*/ 10 w 55"/>
                  <a:gd name="T37" fmla="*/ 47 h 105"/>
                  <a:gd name="T38" fmla="*/ 5 w 55"/>
                  <a:gd name="T39" fmla="*/ 65 h 105"/>
                  <a:gd name="T40" fmla="*/ 2 w 55"/>
                  <a:gd name="T41" fmla="*/ 85 h 105"/>
                  <a:gd name="T42" fmla="*/ 0 w 55"/>
                  <a:gd name="T43" fmla="*/ 104 h 105"/>
                  <a:gd name="T44" fmla="*/ 9 w 55"/>
                  <a:gd name="T45" fmla="*/ 104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5"/>
                  <a:gd name="T70" fmla="*/ 0 h 105"/>
                  <a:gd name="T71" fmla="*/ 55 w 55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5" h="105">
                    <a:moveTo>
                      <a:pt x="9" y="104"/>
                    </a:moveTo>
                    <a:lnTo>
                      <a:pt x="10" y="85"/>
                    </a:lnTo>
                    <a:lnTo>
                      <a:pt x="13" y="67"/>
                    </a:lnTo>
                    <a:lnTo>
                      <a:pt x="18" y="51"/>
                    </a:lnTo>
                    <a:lnTo>
                      <a:pt x="23" y="36"/>
                    </a:lnTo>
                    <a:lnTo>
                      <a:pt x="30" y="25"/>
                    </a:lnTo>
                    <a:lnTo>
                      <a:pt x="38" y="15"/>
                    </a:lnTo>
                    <a:lnTo>
                      <a:pt x="43" y="13"/>
                    </a:lnTo>
                    <a:lnTo>
                      <a:pt x="46" y="10"/>
                    </a:lnTo>
                    <a:lnTo>
                      <a:pt x="51" y="10"/>
                    </a:lnTo>
                    <a:lnTo>
                      <a:pt x="54" y="8"/>
                    </a:lnTo>
                    <a:lnTo>
                      <a:pt x="54" y="0"/>
                    </a:lnTo>
                    <a:lnTo>
                      <a:pt x="49" y="2"/>
                    </a:lnTo>
                    <a:lnTo>
                      <a:pt x="43" y="4"/>
                    </a:lnTo>
                    <a:lnTo>
                      <a:pt x="38" y="5"/>
                    </a:lnTo>
                    <a:lnTo>
                      <a:pt x="33" y="10"/>
                    </a:lnTo>
                    <a:lnTo>
                      <a:pt x="23" y="20"/>
                    </a:lnTo>
                    <a:lnTo>
                      <a:pt x="15" y="33"/>
                    </a:lnTo>
                    <a:lnTo>
                      <a:pt x="10" y="47"/>
                    </a:lnTo>
                    <a:lnTo>
                      <a:pt x="5" y="65"/>
                    </a:lnTo>
                    <a:lnTo>
                      <a:pt x="2" y="85"/>
                    </a:lnTo>
                    <a:lnTo>
                      <a:pt x="0" y="104"/>
                    </a:lnTo>
                    <a:lnTo>
                      <a:pt x="9" y="10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Freeform 129"/>
              <p:cNvSpPr>
                <a:spLocks/>
              </p:cNvSpPr>
              <p:nvPr/>
            </p:nvSpPr>
            <p:spPr bwMode="auto">
              <a:xfrm>
                <a:off x="2777" y="2205"/>
                <a:ext cx="55" cy="105"/>
              </a:xfrm>
              <a:custGeom>
                <a:avLst/>
                <a:gdLst>
                  <a:gd name="T0" fmla="*/ 54 w 55"/>
                  <a:gd name="T1" fmla="*/ 96 h 105"/>
                  <a:gd name="T2" fmla="*/ 51 w 55"/>
                  <a:gd name="T3" fmla="*/ 95 h 105"/>
                  <a:gd name="T4" fmla="*/ 46 w 55"/>
                  <a:gd name="T5" fmla="*/ 95 h 105"/>
                  <a:gd name="T6" fmla="*/ 43 w 55"/>
                  <a:gd name="T7" fmla="*/ 91 h 105"/>
                  <a:gd name="T8" fmla="*/ 38 w 55"/>
                  <a:gd name="T9" fmla="*/ 90 h 105"/>
                  <a:gd name="T10" fmla="*/ 30 w 55"/>
                  <a:gd name="T11" fmla="*/ 80 h 105"/>
                  <a:gd name="T12" fmla="*/ 23 w 55"/>
                  <a:gd name="T13" fmla="*/ 69 h 105"/>
                  <a:gd name="T14" fmla="*/ 18 w 55"/>
                  <a:gd name="T15" fmla="*/ 56 h 105"/>
                  <a:gd name="T16" fmla="*/ 13 w 55"/>
                  <a:gd name="T17" fmla="*/ 38 h 105"/>
                  <a:gd name="T18" fmla="*/ 10 w 55"/>
                  <a:gd name="T19" fmla="*/ 20 h 105"/>
                  <a:gd name="T20" fmla="*/ 9 w 55"/>
                  <a:gd name="T21" fmla="*/ 0 h 105"/>
                  <a:gd name="T22" fmla="*/ 0 w 55"/>
                  <a:gd name="T23" fmla="*/ 0 h 105"/>
                  <a:gd name="T24" fmla="*/ 2 w 55"/>
                  <a:gd name="T25" fmla="*/ 21 h 105"/>
                  <a:gd name="T26" fmla="*/ 5 w 55"/>
                  <a:gd name="T27" fmla="*/ 41 h 105"/>
                  <a:gd name="T28" fmla="*/ 10 w 55"/>
                  <a:gd name="T29" fmla="*/ 57 h 105"/>
                  <a:gd name="T30" fmla="*/ 15 w 55"/>
                  <a:gd name="T31" fmla="*/ 73 h 105"/>
                  <a:gd name="T32" fmla="*/ 23 w 55"/>
                  <a:gd name="T33" fmla="*/ 85 h 105"/>
                  <a:gd name="T34" fmla="*/ 33 w 55"/>
                  <a:gd name="T35" fmla="*/ 95 h 105"/>
                  <a:gd name="T36" fmla="*/ 38 w 55"/>
                  <a:gd name="T37" fmla="*/ 99 h 105"/>
                  <a:gd name="T38" fmla="*/ 43 w 55"/>
                  <a:gd name="T39" fmla="*/ 101 h 105"/>
                  <a:gd name="T40" fmla="*/ 49 w 55"/>
                  <a:gd name="T41" fmla="*/ 103 h 105"/>
                  <a:gd name="T42" fmla="*/ 54 w 55"/>
                  <a:gd name="T43" fmla="*/ 104 h 105"/>
                  <a:gd name="T44" fmla="*/ 54 w 55"/>
                  <a:gd name="T45" fmla="*/ 96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5"/>
                  <a:gd name="T70" fmla="*/ 0 h 105"/>
                  <a:gd name="T71" fmla="*/ 55 w 55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5" h="105">
                    <a:moveTo>
                      <a:pt x="54" y="96"/>
                    </a:moveTo>
                    <a:lnTo>
                      <a:pt x="51" y="95"/>
                    </a:lnTo>
                    <a:lnTo>
                      <a:pt x="46" y="95"/>
                    </a:lnTo>
                    <a:lnTo>
                      <a:pt x="43" y="91"/>
                    </a:lnTo>
                    <a:lnTo>
                      <a:pt x="38" y="90"/>
                    </a:lnTo>
                    <a:lnTo>
                      <a:pt x="30" y="80"/>
                    </a:lnTo>
                    <a:lnTo>
                      <a:pt x="23" y="69"/>
                    </a:lnTo>
                    <a:lnTo>
                      <a:pt x="18" y="56"/>
                    </a:lnTo>
                    <a:lnTo>
                      <a:pt x="13" y="38"/>
                    </a:lnTo>
                    <a:lnTo>
                      <a:pt x="10" y="2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2" y="21"/>
                    </a:lnTo>
                    <a:lnTo>
                      <a:pt x="5" y="41"/>
                    </a:lnTo>
                    <a:lnTo>
                      <a:pt x="10" y="57"/>
                    </a:lnTo>
                    <a:lnTo>
                      <a:pt x="15" y="73"/>
                    </a:lnTo>
                    <a:lnTo>
                      <a:pt x="23" y="85"/>
                    </a:lnTo>
                    <a:lnTo>
                      <a:pt x="33" y="95"/>
                    </a:lnTo>
                    <a:lnTo>
                      <a:pt x="38" y="99"/>
                    </a:lnTo>
                    <a:lnTo>
                      <a:pt x="43" y="101"/>
                    </a:lnTo>
                    <a:lnTo>
                      <a:pt x="49" y="103"/>
                    </a:lnTo>
                    <a:lnTo>
                      <a:pt x="54" y="104"/>
                    </a:lnTo>
                    <a:lnTo>
                      <a:pt x="54" y="9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Freeform 130"/>
              <p:cNvSpPr>
                <a:spLocks/>
              </p:cNvSpPr>
              <p:nvPr/>
            </p:nvSpPr>
            <p:spPr bwMode="auto">
              <a:xfrm>
                <a:off x="2831" y="2205"/>
                <a:ext cx="56" cy="105"/>
              </a:xfrm>
              <a:custGeom>
                <a:avLst/>
                <a:gdLst>
                  <a:gd name="T0" fmla="*/ 47 w 56"/>
                  <a:gd name="T1" fmla="*/ 0 h 105"/>
                  <a:gd name="T2" fmla="*/ 46 w 56"/>
                  <a:gd name="T3" fmla="*/ 20 h 105"/>
                  <a:gd name="T4" fmla="*/ 42 w 56"/>
                  <a:gd name="T5" fmla="*/ 38 h 105"/>
                  <a:gd name="T6" fmla="*/ 37 w 56"/>
                  <a:gd name="T7" fmla="*/ 56 h 105"/>
                  <a:gd name="T8" fmla="*/ 33 w 56"/>
                  <a:gd name="T9" fmla="*/ 69 h 105"/>
                  <a:gd name="T10" fmla="*/ 24 w 56"/>
                  <a:gd name="T11" fmla="*/ 80 h 105"/>
                  <a:gd name="T12" fmla="*/ 18 w 56"/>
                  <a:gd name="T13" fmla="*/ 90 h 105"/>
                  <a:gd name="T14" fmla="*/ 13 w 56"/>
                  <a:gd name="T15" fmla="*/ 91 h 105"/>
                  <a:gd name="T16" fmla="*/ 10 w 56"/>
                  <a:gd name="T17" fmla="*/ 95 h 105"/>
                  <a:gd name="T18" fmla="*/ 5 w 56"/>
                  <a:gd name="T19" fmla="*/ 95 h 105"/>
                  <a:gd name="T20" fmla="*/ 0 w 56"/>
                  <a:gd name="T21" fmla="*/ 96 h 105"/>
                  <a:gd name="T22" fmla="*/ 0 w 56"/>
                  <a:gd name="T23" fmla="*/ 104 h 105"/>
                  <a:gd name="T24" fmla="*/ 7 w 56"/>
                  <a:gd name="T25" fmla="*/ 103 h 105"/>
                  <a:gd name="T26" fmla="*/ 13 w 56"/>
                  <a:gd name="T27" fmla="*/ 101 h 105"/>
                  <a:gd name="T28" fmla="*/ 18 w 56"/>
                  <a:gd name="T29" fmla="*/ 99 h 105"/>
                  <a:gd name="T30" fmla="*/ 23 w 56"/>
                  <a:gd name="T31" fmla="*/ 95 h 105"/>
                  <a:gd name="T32" fmla="*/ 33 w 56"/>
                  <a:gd name="T33" fmla="*/ 85 h 105"/>
                  <a:gd name="T34" fmla="*/ 41 w 56"/>
                  <a:gd name="T35" fmla="*/ 73 h 105"/>
                  <a:gd name="T36" fmla="*/ 46 w 56"/>
                  <a:gd name="T37" fmla="*/ 57 h 105"/>
                  <a:gd name="T38" fmla="*/ 50 w 56"/>
                  <a:gd name="T39" fmla="*/ 41 h 105"/>
                  <a:gd name="T40" fmla="*/ 54 w 56"/>
                  <a:gd name="T41" fmla="*/ 21 h 105"/>
                  <a:gd name="T42" fmla="*/ 55 w 56"/>
                  <a:gd name="T43" fmla="*/ 0 h 105"/>
                  <a:gd name="T44" fmla="*/ 47 w 56"/>
                  <a:gd name="T45" fmla="*/ 0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6"/>
                  <a:gd name="T70" fmla="*/ 0 h 105"/>
                  <a:gd name="T71" fmla="*/ 56 w 56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6" h="105">
                    <a:moveTo>
                      <a:pt x="47" y="0"/>
                    </a:moveTo>
                    <a:lnTo>
                      <a:pt x="46" y="20"/>
                    </a:lnTo>
                    <a:lnTo>
                      <a:pt x="42" y="38"/>
                    </a:lnTo>
                    <a:lnTo>
                      <a:pt x="37" y="56"/>
                    </a:lnTo>
                    <a:lnTo>
                      <a:pt x="33" y="69"/>
                    </a:lnTo>
                    <a:lnTo>
                      <a:pt x="24" y="80"/>
                    </a:lnTo>
                    <a:lnTo>
                      <a:pt x="18" y="90"/>
                    </a:lnTo>
                    <a:lnTo>
                      <a:pt x="13" y="91"/>
                    </a:lnTo>
                    <a:lnTo>
                      <a:pt x="10" y="95"/>
                    </a:lnTo>
                    <a:lnTo>
                      <a:pt x="5" y="95"/>
                    </a:lnTo>
                    <a:lnTo>
                      <a:pt x="0" y="96"/>
                    </a:lnTo>
                    <a:lnTo>
                      <a:pt x="0" y="104"/>
                    </a:lnTo>
                    <a:lnTo>
                      <a:pt x="7" y="103"/>
                    </a:lnTo>
                    <a:lnTo>
                      <a:pt x="13" y="101"/>
                    </a:lnTo>
                    <a:lnTo>
                      <a:pt x="18" y="99"/>
                    </a:lnTo>
                    <a:lnTo>
                      <a:pt x="23" y="95"/>
                    </a:lnTo>
                    <a:lnTo>
                      <a:pt x="33" y="85"/>
                    </a:lnTo>
                    <a:lnTo>
                      <a:pt x="41" y="73"/>
                    </a:lnTo>
                    <a:lnTo>
                      <a:pt x="46" y="57"/>
                    </a:lnTo>
                    <a:lnTo>
                      <a:pt x="50" y="41"/>
                    </a:lnTo>
                    <a:lnTo>
                      <a:pt x="54" y="21"/>
                    </a:lnTo>
                    <a:lnTo>
                      <a:pt x="55" y="0"/>
                    </a:lnTo>
                    <a:lnTo>
                      <a:pt x="47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 131"/>
              <p:cNvSpPr>
                <a:spLocks/>
              </p:cNvSpPr>
              <p:nvPr/>
            </p:nvSpPr>
            <p:spPr bwMode="auto">
              <a:xfrm>
                <a:off x="2831" y="2101"/>
                <a:ext cx="56" cy="105"/>
              </a:xfrm>
              <a:custGeom>
                <a:avLst/>
                <a:gdLst>
                  <a:gd name="T0" fmla="*/ 0 w 56"/>
                  <a:gd name="T1" fmla="*/ 8 h 105"/>
                  <a:gd name="T2" fmla="*/ 5 w 56"/>
                  <a:gd name="T3" fmla="*/ 10 h 105"/>
                  <a:gd name="T4" fmla="*/ 10 w 56"/>
                  <a:gd name="T5" fmla="*/ 10 h 105"/>
                  <a:gd name="T6" fmla="*/ 13 w 56"/>
                  <a:gd name="T7" fmla="*/ 13 h 105"/>
                  <a:gd name="T8" fmla="*/ 18 w 56"/>
                  <a:gd name="T9" fmla="*/ 15 h 105"/>
                  <a:gd name="T10" fmla="*/ 24 w 56"/>
                  <a:gd name="T11" fmla="*/ 25 h 105"/>
                  <a:gd name="T12" fmla="*/ 33 w 56"/>
                  <a:gd name="T13" fmla="*/ 36 h 105"/>
                  <a:gd name="T14" fmla="*/ 37 w 56"/>
                  <a:gd name="T15" fmla="*/ 51 h 105"/>
                  <a:gd name="T16" fmla="*/ 42 w 56"/>
                  <a:gd name="T17" fmla="*/ 67 h 105"/>
                  <a:gd name="T18" fmla="*/ 46 w 56"/>
                  <a:gd name="T19" fmla="*/ 85 h 105"/>
                  <a:gd name="T20" fmla="*/ 47 w 56"/>
                  <a:gd name="T21" fmla="*/ 104 h 105"/>
                  <a:gd name="T22" fmla="*/ 55 w 56"/>
                  <a:gd name="T23" fmla="*/ 104 h 105"/>
                  <a:gd name="T24" fmla="*/ 54 w 56"/>
                  <a:gd name="T25" fmla="*/ 85 h 105"/>
                  <a:gd name="T26" fmla="*/ 50 w 56"/>
                  <a:gd name="T27" fmla="*/ 65 h 105"/>
                  <a:gd name="T28" fmla="*/ 46 w 56"/>
                  <a:gd name="T29" fmla="*/ 47 h 105"/>
                  <a:gd name="T30" fmla="*/ 41 w 56"/>
                  <a:gd name="T31" fmla="*/ 33 h 105"/>
                  <a:gd name="T32" fmla="*/ 33 w 56"/>
                  <a:gd name="T33" fmla="*/ 20 h 105"/>
                  <a:gd name="T34" fmla="*/ 23 w 56"/>
                  <a:gd name="T35" fmla="*/ 10 h 105"/>
                  <a:gd name="T36" fmla="*/ 18 w 56"/>
                  <a:gd name="T37" fmla="*/ 5 h 105"/>
                  <a:gd name="T38" fmla="*/ 13 w 56"/>
                  <a:gd name="T39" fmla="*/ 4 h 105"/>
                  <a:gd name="T40" fmla="*/ 7 w 56"/>
                  <a:gd name="T41" fmla="*/ 2 h 105"/>
                  <a:gd name="T42" fmla="*/ 0 w 56"/>
                  <a:gd name="T43" fmla="*/ 0 h 105"/>
                  <a:gd name="T44" fmla="*/ 0 w 56"/>
                  <a:gd name="T45" fmla="*/ 8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6"/>
                  <a:gd name="T70" fmla="*/ 0 h 105"/>
                  <a:gd name="T71" fmla="*/ 56 w 56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6" h="105">
                    <a:moveTo>
                      <a:pt x="0" y="8"/>
                    </a:moveTo>
                    <a:lnTo>
                      <a:pt x="5" y="10"/>
                    </a:lnTo>
                    <a:lnTo>
                      <a:pt x="10" y="10"/>
                    </a:lnTo>
                    <a:lnTo>
                      <a:pt x="13" y="13"/>
                    </a:lnTo>
                    <a:lnTo>
                      <a:pt x="18" y="15"/>
                    </a:lnTo>
                    <a:lnTo>
                      <a:pt x="24" y="25"/>
                    </a:lnTo>
                    <a:lnTo>
                      <a:pt x="33" y="36"/>
                    </a:lnTo>
                    <a:lnTo>
                      <a:pt x="37" y="51"/>
                    </a:lnTo>
                    <a:lnTo>
                      <a:pt x="42" y="67"/>
                    </a:lnTo>
                    <a:lnTo>
                      <a:pt x="46" y="85"/>
                    </a:lnTo>
                    <a:lnTo>
                      <a:pt x="47" y="104"/>
                    </a:lnTo>
                    <a:lnTo>
                      <a:pt x="55" y="104"/>
                    </a:lnTo>
                    <a:lnTo>
                      <a:pt x="54" y="85"/>
                    </a:lnTo>
                    <a:lnTo>
                      <a:pt x="50" y="65"/>
                    </a:lnTo>
                    <a:lnTo>
                      <a:pt x="46" y="47"/>
                    </a:lnTo>
                    <a:lnTo>
                      <a:pt x="41" y="33"/>
                    </a:lnTo>
                    <a:lnTo>
                      <a:pt x="33" y="20"/>
                    </a:lnTo>
                    <a:lnTo>
                      <a:pt x="23" y="10"/>
                    </a:lnTo>
                    <a:lnTo>
                      <a:pt x="18" y="5"/>
                    </a:lnTo>
                    <a:lnTo>
                      <a:pt x="13" y="4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Freeform 132"/>
              <p:cNvSpPr>
                <a:spLocks/>
              </p:cNvSpPr>
              <p:nvPr/>
            </p:nvSpPr>
            <p:spPr bwMode="auto">
              <a:xfrm>
                <a:off x="2013" y="3029"/>
                <a:ext cx="197" cy="274"/>
              </a:xfrm>
              <a:custGeom>
                <a:avLst/>
                <a:gdLst>
                  <a:gd name="T0" fmla="*/ 89 w 197"/>
                  <a:gd name="T1" fmla="*/ 0 h 274"/>
                  <a:gd name="T2" fmla="*/ 70 w 197"/>
                  <a:gd name="T3" fmla="*/ 6 h 274"/>
                  <a:gd name="T4" fmla="*/ 52 w 197"/>
                  <a:gd name="T5" fmla="*/ 16 h 274"/>
                  <a:gd name="T6" fmla="*/ 36 w 197"/>
                  <a:gd name="T7" fmla="*/ 31 h 274"/>
                  <a:gd name="T8" fmla="*/ 23 w 197"/>
                  <a:gd name="T9" fmla="*/ 50 h 274"/>
                  <a:gd name="T10" fmla="*/ 13 w 197"/>
                  <a:gd name="T11" fmla="*/ 71 h 274"/>
                  <a:gd name="T12" fmla="*/ 5 w 197"/>
                  <a:gd name="T13" fmla="*/ 96 h 274"/>
                  <a:gd name="T14" fmla="*/ 1 w 197"/>
                  <a:gd name="T15" fmla="*/ 122 h 274"/>
                  <a:gd name="T16" fmla="*/ 1 w 197"/>
                  <a:gd name="T17" fmla="*/ 151 h 274"/>
                  <a:gd name="T18" fmla="*/ 5 w 197"/>
                  <a:gd name="T19" fmla="*/ 177 h 274"/>
                  <a:gd name="T20" fmla="*/ 13 w 197"/>
                  <a:gd name="T21" fmla="*/ 201 h 274"/>
                  <a:gd name="T22" fmla="*/ 23 w 197"/>
                  <a:gd name="T23" fmla="*/ 222 h 274"/>
                  <a:gd name="T24" fmla="*/ 36 w 197"/>
                  <a:gd name="T25" fmla="*/ 242 h 274"/>
                  <a:gd name="T26" fmla="*/ 52 w 197"/>
                  <a:gd name="T27" fmla="*/ 257 h 274"/>
                  <a:gd name="T28" fmla="*/ 70 w 197"/>
                  <a:gd name="T29" fmla="*/ 266 h 274"/>
                  <a:gd name="T30" fmla="*/ 89 w 197"/>
                  <a:gd name="T31" fmla="*/ 273 h 274"/>
                  <a:gd name="T32" fmla="*/ 109 w 197"/>
                  <a:gd name="T33" fmla="*/ 273 h 274"/>
                  <a:gd name="T34" fmla="*/ 128 w 197"/>
                  <a:gd name="T35" fmla="*/ 266 h 274"/>
                  <a:gd name="T36" fmla="*/ 146 w 197"/>
                  <a:gd name="T37" fmla="*/ 257 h 274"/>
                  <a:gd name="T38" fmla="*/ 161 w 197"/>
                  <a:gd name="T39" fmla="*/ 242 h 274"/>
                  <a:gd name="T40" fmla="*/ 174 w 197"/>
                  <a:gd name="T41" fmla="*/ 222 h 274"/>
                  <a:gd name="T42" fmla="*/ 185 w 197"/>
                  <a:gd name="T43" fmla="*/ 201 h 274"/>
                  <a:gd name="T44" fmla="*/ 193 w 197"/>
                  <a:gd name="T45" fmla="*/ 177 h 274"/>
                  <a:gd name="T46" fmla="*/ 196 w 197"/>
                  <a:gd name="T47" fmla="*/ 151 h 274"/>
                  <a:gd name="T48" fmla="*/ 196 w 197"/>
                  <a:gd name="T49" fmla="*/ 122 h 274"/>
                  <a:gd name="T50" fmla="*/ 193 w 197"/>
                  <a:gd name="T51" fmla="*/ 96 h 274"/>
                  <a:gd name="T52" fmla="*/ 185 w 197"/>
                  <a:gd name="T53" fmla="*/ 71 h 274"/>
                  <a:gd name="T54" fmla="*/ 174 w 197"/>
                  <a:gd name="T55" fmla="*/ 50 h 274"/>
                  <a:gd name="T56" fmla="*/ 161 w 197"/>
                  <a:gd name="T57" fmla="*/ 31 h 274"/>
                  <a:gd name="T58" fmla="*/ 146 w 197"/>
                  <a:gd name="T59" fmla="*/ 16 h 274"/>
                  <a:gd name="T60" fmla="*/ 128 w 197"/>
                  <a:gd name="T61" fmla="*/ 6 h 274"/>
                  <a:gd name="T62" fmla="*/ 109 w 197"/>
                  <a:gd name="T63" fmla="*/ 0 h 27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7"/>
                  <a:gd name="T97" fmla="*/ 0 h 274"/>
                  <a:gd name="T98" fmla="*/ 197 w 197"/>
                  <a:gd name="T99" fmla="*/ 274 h 27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7" h="274">
                    <a:moveTo>
                      <a:pt x="99" y="0"/>
                    </a:moveTo>
                    <a:lnTo>
                      <a:pt x="89" y="0"/>
                    </a:lnTo>
                    <a:lnTo>
                      <a:pt x="79" y="3"/>
                    </a:lnTo>
                    <a:lnTo>
                      <a:pt x="70" y="6"/>
                    </a:lnTo>
                    <a:lnTo>
                      <a:pt x="60" y="10"/>
                    </a:lnTo>
                    <a:lnTo>
                      <a:pt x="52" y="16"/>
                    </a:lnTo>
                    <a:lnTo>
                      <a:pt x="44" y="23"/>
                    </a:lnTo>
                    <a:lnTo>
                      <a:pt x="36" y="31"/>
                    </a:lnTo>
                    <a:lnTo>
                      <a:pt x="29" y="40"/>
                    </a:lnTo>
                    <a:lnTo>
                      <a:pt x="23" y="50"/>
                    </a:lnTo>
                    <a:lnTo>
                      <a:pt x="18" y="60"/>
                    </a:lnTo>
                    <a:lnTo>
                      <a:pt x="13" y="71"/>
                    </a:lnTo>
                    <a:lnTo>
                      <a:pt x="8" y="83"/>
                    </a:lnTo>
                    <a:lnTo>
                      <a:pt x="5" y="96"/>
                    </a:lnTo>
                    <a:lnTo>
                      <a:pt x="3" y="109"/>
                    </a:lnTo>
                    <a:lnTo>
                      <a:pt x="1" y="122"/>
                    </a:lnTo>
                    <a:lnTo>
                      <a:pt x="0" y="136"/>
                    </a:lnTo>
                    <a:lnTo>
                      <a:pt x="1" y="151"/>
                    </a:lnTo>
                    <a:lnTo>
                      <a:pt x="3" y="164"/>
                    </a:lnTo>
                    <a:lnTo>
                      <a:pt x="5" y="177"/>
                    </a:lnTo>
                    <a:lnTo>
                      <a:pt x="8" y="190"/>
                    </a:lnTo>
                    <a:lnTo>
                      <a:pt x="13" y="201"/>
                    </a:lnTo>
                    <a:lnTo>
                      <a:pt x="18" y="213"/>
                    </a:lnTo>
                    <a:lnTo>
                      <a:pt x="23" y="222"/>
                    </a:lnTo>
                    <a:lnTo>
                      <a:pt x="29" y="232"/>
                    </a:lnTo>
                    <a:lnTo>
                      <a:pt x="36" y="242"/>
                    </a:lnTo>
                    <a:lnTo>
                      <a:pt x="44" y="250"/>
                    </a:lnTo>
                    <a:lnTo>
                      <a:pt x="52" y="257"/>
                    </a:lnTo>
                    <a:lnTo>
                      <a:pt x="60" y="261"/>
                    </a:lnTo>
                    <a:lnTo>
                      <a:pt x="70" y="266"/>
                    </a:lnTo>
                    <a:lnTo>
                      <a:pt x="79" y="270"/>
                    </a:lnTo>
                    <a:lnTo>
                      <a:pt x="89" y="273"/>
                    </a:lnTo>
                    <a:lnTo>
                      <a:pt x="99" y="273"/>
                    </a:lnTo>
                    <a:lnTo>
                      <a:pt x="109" y="273"/>
                    </a:lnTo>
                    <a:lnTo>
                      <a:pt x="118" y="270"/>
                    </a:lnTo>
                    <a:lnTo>
                      <a:pt x="128" y="266"/>
                    </a:lnTo>
                    <a:lnTo>
                      <a:pt x="136" y="261"/>
                    </a:lnTo>
                    <a:lnTo>
                      <a:pt x="146" y="257"/>
                    </a:lnTo>
                    <a:lnTo>
                      <a:pt x="154" y="250"/>
                    </a:lnTo>
                    <a:lnTo>
                      <a:pt x="161" y="242"/>
                    </a:lnTo>
                    <a:lnTo>
                      <a:pt x="169" y="232"/>
                    </a:lnTo>
                    <a:lnTo>
                      <a:pt x="174" y="222"/>
                    </a:lnTo>
                    <a:lnTo>
                      <a:pt x="180" y="213"/>
                    </a:lnTo>
                    <a:lnTo>
                      <a:pt x="185" y="201"/>
                    </a:lnTo>
                    <a:lnTo>
                      <a:pt x="190" y="190"/>
                    </a:lnTo>
                    <a:lnTo>
                      <a:pt x="193" y="177"/>
                    </a:lnTo>
                    <a:lnTo>
                      <a:pt x="195" y="164"/>
                    </a:lnTo>
                    <a:lnTo>
                      <a:pt x="196" y="151"/>
                    </a:lnTo>
                    <a:lnTo>
                      <a:pt x="196" y="136"/>
                    </a:lnTo>
                    <a:lnTo>
                      <a:pt x="196" y="122"/>
                    </a:lnTo>
                    <a:lnTo>
                      <a:pt x="195" y="109"/>
                    </a:lnTo>
                    <a:lnTo>
                      <a:pt x="193" y="96"/>
                    </a:lnTo>
                    <a:lnTo>
                      <a:pt x="190" y="83"/>
                    </a:lnTo>
                    <a:lnTo>
                      <a:pt x="185" y="71"/>
                    </a:lnTo>
                    <a:lnTo>
                      <a:pt x="180" y="60"/>
                    </a:lnTo>
                    <a:lnTo>
                      <a:pt x="174" y="50"/>
                    </a:lnTo>
                    <a:lnTo>
                      <a:pt x="169" y="40"/>
                    </a:lnTo>
                    <a:lnTo>
                      <a:pt x="161" y="31"/>
                    </a:lnTo>
                    <a:lnTo>
                      <a:pt x="154" y="23"/>
                    </a:lnTo>
                    <a:lnTo>
                      <a:pt x="146" y="16"/>
                    </a:lnTo>
                    <a:lnTo>
                      <a:pt x="136" y="10"/>
                    </a:lnTo>
                    <a:lnTo>
                      <a:pt x="128" y="6"/>
                    </a:lnTo>
                    <a:lnTo>
                      <a:pt x="118" y="3"/>
                    </a:lnTo>
                    <a:lnTo>
                      <a:pt x="109" y="0"/>
                    </a:lnTo>
                    <a:lnTo>
                      <a:pt x="99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 133"/>
              <p:cNvSpPr>
                <a:spLocks/>
              </p:cNvSpPr>
              <p:nvPr/>
            </p:nvSpPr>
            <p:spPr bwMode="auto">
              <a:xfrm>
                <a:off x="2110" y="3066"/>
                <a:ext cx="100" cy="199"/>
              </a:xfrm>
              <a:custGeom>
                <a:avLst/>
                <a:gdLst>
                  <a:gd name="T0" fmla="*/ 49 w 100"/>
                  <a:gd name="T1" fmla="*/ 0 h 199"/>
                  <a:gd name="T2" fmla="*/ 44 w 100"/>
                  <a:gd name="T3" fmla="*/ 0 h 199"/>
                  <a:gd name="T4" fmla="*/ 39 w 100"/>
                  <a:gd name="T5" fmla="*/ 2 h 199"/>
                  <a:gd name="T6" fmla="*/ 34 w 100"/>
                  <a:gd name="T7" fmla="*/ 5 h 199"/>
                  <a:gd name="T8" fmla="*/ 30 w 100"/>
                  <a:gd name="T9" fmla="*/ 8 h 199"/>
                  <a:gd name="T10" fmla="*/ 21 w 100"/>
                  <a:gd name="T11" fmla="*/ 16 h 199"/>
                  <a:gd name="T12" fmla="*/ 15 w 100"/>
                  <a:gd name="T13" fmla="*/ 29 h 199"/>
                  <a:gd name="T14" fmla="*/ 8 w 100"/>
                  <a:gd name="T15" fmla="*/ 44 h 199"/>
                  <a:gd name="T16" fmla="*/ 4 w 100"/>
                  <a:gd name="T17" fmla="*/ 60 h 199"/>
                  <a:gd name="T18" fmla="*/ 0 w 100"/>
                  <a:gd name="T19" fmla="*/ 80 h 199"/>
                  <a:gd name="T20" fmla="*/ 0 w 100"/>
                  <a:gd name="T21" fmla="*/ 99 h 199"/>
                  <a:gd name="T22" fmla="*/ 0 w 100"/>
                  <a:gd name="T23" fmla="*/ 120 h 199"/>
                  <a:gd name="T24" fmla="*/ 4 w 100"/>
                  <a:gd name="T25" fmla="*/ 138 h 199"/>
                  <a:gd name="T26" fmla="*/ 8 w 100"/>
                  <a:gd name="T27" fmla="*/ 155 h 199"/>
                  <a:gd name="T28" fmla="*/ 15 w 100"/>
                  <a:gd name="T29" fmla="*/ 169 h 199"/>
                  <a:gd name="T30" fmla="*/ 21 w 100"/>
                  <a:gd name="T31" fmla="*/ 182 h 199"/>
                  <a:gd name="T32" fmla="*/ 30 w 100"/>
                  <a:gd name="T33" fmla="*/ 190 h 199"/>
                  <a:gd name="T34" fmla="*/ 34 w 100"/>
                  <a:gd name="T35" fmla="*/ 195 h 199"/>
                  <a:gd name="T36" fmla="*/ 39 w 100"/>
                  <a:gd name="T37" fmla="*/ 197 h 199"/>
                  <a:gd name="T38" fmla="*/ 44 w 100"/>
                  <a:gd name="T39" fmla="*/ 198 h 199"/>
                  <a:gd name="T40" fmla="*/ 49 w 100"/>
                  <a:gd name="T41" fmla="*/ 198 h 199"/>
                  <a:gd name="T42" fmla="*/ 54 w 100"/>
                  <a:gd name="T43" fmla="*/ 198 h 199"/>
                  <a:gd name="T44" fmla="*/ 60 w 100"/>
                  <a:gd name="T45" fmla="*/ 197 h 199"/>
                  <a:gd name="T46" fmla="*/ 64 w 100"/>
                  <a:gd name="T47" fmla="*/ 195 h 199"/>
                  <a:gd name="T48" fmla="*/ 69 w 100"/>
                  <a:gd name="T49" fmla="*/ 190 h 199"/>
                  <a:gd name="T50" fmla="*/ 78 w 100"/>
                  <a:gd name="T51" fmla="*/ 182 h 199"/>
                  <a:gd name="T52" fmla="*/ 85 w 100"/>
                  <a:gd name="T53" fmla="*/ 169 h 199"/>
                  <a:gd name="T54" fmla="*/ 91 w 100"/>
                  <a:gd name="T55" fmla="*/ 155 h 199"/>
                  <a:gd name="T56" fmla="*/ 96 w 100"/>
                  <a:gd name="T57" fmla="*/ 138 h 199"/>
                  <a:gd name="T58" fmla="*/ 99 w 100"/>
                  <a:gd name="T59" fmla="*/ 120 h 199"/>
                  <a:gd name="T60" fmla="*/ 99 w 100"/>
                  <a:gd name="T61" fmla="*/ 99 h 199"/>
                  <a:gd name="T62" fmla="*/ 99 w 100"/>
                  <a:gd name="T63" fmla="*/ 80 h 199"/>
                  <a:gd name="T64" fmla="*/ 96 w 100"/>
                  <a:gd name="T65" fmla="*/ 60 h 199"/>
                  <a:gd name="T66" fmla="*/ 91 w 100"/>
                  <a:gd name="T67" fmla="*/ 44 h 199"/>
                  <a:gd name="T68" fmla="*/ 85 w 100"/>
                  <a:gd name="T69" fmla="*/ 29 h 199"/>
                  <a:gd name="T70" fmla="*/ 78 w 100"/>
                  <a:gd name="T71" fmla="*/ 16 h 199"/>
                  <a:gd name="T72" fmla="*/ 69 w 100"/>
                  <a:gd name="T73" fmla="*/ 8 h 199"/>
                  <a:gd name="T74" fmla="*/ 64 w 100"/>
                  <a:gd name="T75" fmla="*/ 5 h 199"/>
                  <a:gd name="T76" fmla="*/ 60 w 100"/>
                  <a:gd name="T77" fmla="*/ 2 h 199"/>
                  <a:gd name="T78" fmla="*/ 54 w 100"/>
                  <a:gd name="T79" fmla="*/ 0 h 199"/>
                  <a:gd name="T80" fmla="*/ 49 w 100"/>
                  <a:gd name="T81" fmla="*/ 0 h 19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0"/>
                  <a:gd name="T124" fmla="*/ 0 h 199"/>
                  <a:gd name="T125" fmla="*/ 100 w 100"/>
                  <a:gd name="T126" fmla="*/ 199 h 19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0" h="199">
                    <a:moveTo>
                      <a:pt x="49" y="0"/>
                    </a:moveTo>
                    <a:lnTo>
                      <a:pt x="44" y="0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30" y="8"/>
                    </a:lnTo>
                    <a:lnTo>
                      <a:pt x="21" y="16"/>
                    </a:lnTo>
                    <a:lnTo>
                      <a:pt x="15" y="29"/>
                    </a:lnTo>
                    <a:lnTo>
                      <a:pt x="8" y="44"/>
                    </a:lnTo>
                    <a:lnTo>
                      <a:pt x="4" y="60"/>
                    </a:lnTo>
                    <a:lnTo>
                      <a:pt x="0" y="80"/>
                    </a:lnTo>
                    <a:lnTo>
                      <a:pt x="0" y="99"/>
                    </a:lnTo>
                    <a:lnTo>
                      <a:pt x="0" y="120"/>
                    </a:lnTo>
                    <a:lnTo>
                      <a:pt x="4" y="138"/>
                    </a:lnTo>
                    <a:lnTo>
                      <a:pt x="8" y="155"/>
                    </a:lnTo>
                    <a:lnTo>
                      <a:pt x="15" y="169"/>
                    </a:lnTo>
                    <a:lnTo>
                      <a:pt x="21" y="182"/>
                    </a:lnTo>
                    <a:lnTo>
                      <a:pt x="30" y="190"/>
                    </a:lnTo>
                    <a:lnTo>
                      <a:pt x="34" y="195"/>
                    </a:lnTo>
                    <a:lnTo>
                      <a:pt x="39" y="197"/>
                    </a:lnTo>
                    <a:lnTo>
                      <a:pt x="44" y="198"/>
                    </a:lnTo>
                    <a:lnTo>
                      <a:pt x="49" y="198"/>
                    </a:lnTo>
                    <a:lnTo>
                      <a:pt x="54" y="198"/>
                    </a:lnTo>
                    <a:lnTo>
                      <a:pt x="60" y="197"/>
                    </a:lnTo>
                    <a:lnTo>
                      <a:pt x="64" y="195"/>
                    </a:lnTo>
                    <a:lnTo>
                      <a:pt x="69" y="190"/>
                    </a:lnTo>
                    <a:lnTo>
                      <a:pt x="78" y="182"/>
                    </a:lnTo>
                    <a:lnTo>
                      <a:pt x="85" y="169"/>
                    </a:lnTo>
                    <a:lnTo>
                      <a:pt x="91" y="155"/>
                    </a:lnTo>
                    <a:lnTo>
                      <a:pt x="96" y="138"/>
                    </a:lnTo>
                    <a:lnTo>
                      <a:pt x="99" y="120"/>
                    </a:lnTo>
                    <a:lnTo>
                      <a:pt x="99" y="99"/>
                    </a:lnTo>
                    <a:lnTo>
                      <a:pt x="99" y="80"/>
                    </a:lnTo>
                    <a:lnTo>
                      <a:pt x="96" y="60"/>
                    </a:lnTo>
                    <a:lnTo>
                      <a:pt x="91" y="44"/>
                    </a:lnTo>
                    <a:lnTo>
                      <a:pt x="85" y="29"/>
                    </a:lnTo>
                    <a:lnTo>
                      <a:pt x="78" y="16"/>
                    </a:lnTo>
                    <a:lnTo>
                      <a:pt x="69" y="8"/>
                    </a:lnTo>
                    <a:lnTo>
                      <a:pt x="64" y="5"/>
                    </a:lnTo>
                    <a:lnTo>
                      <a:pt x="60" y="2"/>
                    </a:lnTo>
                    <a:lnTo>
                      <a:pt x="54" y="0"/>
                    </a:lnTo>
                    <a:lnTo>
                      <a:pt x="49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 134"/>
              <p:cNvSpPr>
                <a:spLocks/>
              </p:cNvSpPr>
              <p:nvPr/>
            </p:nvSpPr>
            <p:spPr bwMode="auto">
              <a:xfrm>
                <a:off x="2105" y="3061"/>
                <a:ext cx="55" cy="105"/>
              </a:xfrm>
              <a:custGeom>
                <a:avLst/>
                <a:gdLst>
                  <a:gd name="T0" fmla="*/ 9 w 55"/>
                  <a:gd name="T1" fmla="*/ 104 h 105"/>
                  <a:gd name="T2" fmla="*/ 10 w 55"/>
                  <a:gd name="T3" fmla="*/ 85 h 105"/>
                  <a:gd name="T4" fmla="*/ 13 w 55"/>
                  <a:gd name="T5" fmla="*/ 67 h 105"/>
                  <a:gd name="T6" fmla="*/ 18 w 55"/>
                  <a:gd name="T7" fmla="*/ 51 h 105"/>
                  <a:gd name="T8" fmla="*/ 23 w 55"/>
                  <a:gd name="T9" fmla="*/ 36 h 105"/>
                  <a:gd name="T10" fmla="*/ 30 w 55"/>
                  <a:gd name="T11" fmla="*/ 25 h 105"/>
                  <a:gd name="T12" fmla="*/ 38 w 55"/>
                  <a:gd name="T13" fmla="*/ 15 h 105"/>
                  <a:gd name="T14" fmla="*/ 43 w 55"/>
                  <a:gd name="T15" fmla="*/ 13 h 105"/>
                  <a:gd name="T16" fmla="*/ 46 w 55"/>
                  <a:gd name="T17" fmla="*/ 10 h 105"/>
                  <a:gd name="T18" fmla="*/ 51 w 55"/>
                  <a:gd name="T19" fmla="*/ 10 h 105"/>
                  <a:gd name="T20" fmla="*/ 54 w 55"/>
                  <a:gd name="T21" fmla="*/ 8 h 105"/>
                  <a:gd name="T22" fmla="*/ 54 w 55"/>
                  <a:gd name="T23" fmla="*/ 0 h 105"/>
                  <a:gd name="T24" fmla="*/ 49 w 55"/>
                  <a:gd name="T25" fmla="*/ 2 h 105"/>
                  <a:gd name="T26" fmla="*/ 43 w 55"/>
                  <a:gd name="T27" fmla="*/ 4 h 105"/>
                  <a:gd name="T28" fmla="*/ 38 w 55"/>
                  <a:gd name="T29" fmla="*/ 5 h 105"/>
                  <a:gd name="T30" fmla="*/ 33 w 55"/>
                  <a:gd name="T31" fmla="*/ 10 h 105"/>
                  <a:gd name="T32" fmla="*/ 23 w 55"/>
                  <a:gd name="T33" fmla="*/ 20 h 105"/>
                  <a:gd name="T34" fmla="*/ 15 w 55"/>
                  <a:gd name="T35" fmla="*/ 33 h 105"/>
                  <a:gd name="T36" fmla="*/ 10 w 55"/>
                  <a:gd name="T37" fmla="*/ 47 h 105"/>
                  <a:gd name="T38" fmla="*/ 5 w 55"/>
                  <a:gd name="T39" fmla="*/ 65 h 105"/>
                  <a:gd name="T40" fmla="*/ 2 w 55"/>
                  <a:gd name="T41" fmla="*/ 85 h 105"/>
                  <a:gd name="T42" fmla="*/ 0 w 55"/>
                  <a:gd name="T43" fmla="*/ 104 h 105"/>
                  <a:gd name="T44" fmla="*/ 9 w 55"/>
                  <a:gd name="T45" fmla="*/ 104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5"/>
                  <a:gd name="T70" fmla="*/ 0 h 105"/>
                  <a:gd name="T71" fmla="*/ 55 w 55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5" h="105">
                    <a:moveTo>
                      <a:pt x="9" y="104"/>
                    </a:moveTo>
                    <a:lnTo>
                      <a:pt x="10" y="85"/>
                    </a:lnTo>
                    <a:lnTo>
                      <a:pt x="13" y="67"/>
                    </a:lnTo>
                    <a:lnTo>
                      <a:pt x="18" y="51"/>
                    </a:lnTo>
                    <a:lnTo>
                      <a:pt x="23" y="36"/>
                    </a:lnTo>
                    <a:lnTo>
                      <a:pt x="30" y="25"/>
                    </a:lnTo>
                    <a:lnTo>
                      <a:pt x="38" y="15"/>
                    </a:lnTo>
                    <a:lnTo>
                      <a:pt x="43" y="13"/>
                    </a:lnTo>
                    <a:lnTo>
                      <a:pt x="46" y="10"/>
                    </a:lnTo>
                    <a:lnTo>
                      <a:pt x="51" y="10"/>
                    </a:lnTo>
                    <a:lnTo>
                      <a:pt x="54" y="8"/>
                    </a:lnTo>
                    <a:lnTo>
                      <a:pt x="54" y="0"/>
                    </a:lnTo>
                    <a:lnTo>
                      <a:pt x="49" y="2"/>
                    </a:lnTo>
                    <a:lnTo>
                      <a:pt x="43" y="4"/>
                    </a:lnTo>
                    <a:lnTo>
                      <a:pt x="38" y="5"/>
                    </a:lnTo>
                    <a:lnTo>
                      <a:pt x="33" y="10"/>
                    </a:lnTo>
                    <a:lnTo>
                      <a:pt x="23" y="20"/>
                    </a:lnTo>
                    <a:lnTo>
                      <a:pt x="15" y="33"/>
                    </a:lnTo>
                    <a:lnTo>
                      <a:pt x="10" y="47"/>
                    </a:lnTo>
                    <a:lnTo>
                      <a:pt x="5" y="65"/>
                    </a:lnTo>
                    <a:lnTo>
                      <a:pt x="2" y="85"/>
                    </a:lnTo>
                    <a:lnTo>
                      <a:pt x="0" y="104"/>
                    </a:lnTo>
                    <a:lnTo>
                      <a:pt x="9" y="10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Freeform 135"/>
              <p:cNvSpPr>
                <a:spLocks/>
              </p:cNvSpPr>
              <p:nvPr/>
            </p:nvSpPr>
            <p:spPr bwMode="auto">
              <a:xfrm>
                <a:off x="2105" y="3165"/>
                <a:ext cx="55" cy="105"/>
              </a:xfrm>
              <a:custGeom>
                <a:avLst/>
                <a:gdLst>
                  <a:gd name="T0" fmla="*/ 54 w 55"/>
                  <a:gd name="T1" fmla="*/ 96 h 105"/>
                  <a:gd name="T2" fmla="*/ 51 w 55"/>
                  <a:gd name="T3" fmla="*/ 95 h 105"/>
                  <a:gd name="T4" fmla="*/ 46 w 55"/>
                  <a:gd name="T5" fmla="*/ 95 h 105"/>
                  <a:gd name="T6" fmla="*/ 43 w 55"/>
                  <a:gd name="T7" fmla="*/ 91 h 105"/>
                  <a:gd name="T8" fmla="*/ 38 w 55"/>
                  <a:gd name="T9" fmla="*/ 90 h 105"/>
                  <a:gd name="T10" fmla="*/ 30 w 55"/>
                  <a:gd name="T11" fmla="*/ 80 h 105"/>
                  <a:gd name="T12" fmla="*/ 23 w 55"/>
                  <a:gd name="T13" fmla="*/ 69 h 105"/>
                  <a:gd name="T14" fmla="*/ 18 w 55"/>
                  <a:gd name="T15" fmla="*/ 56 h 105"/>
                  <a:gd name="T16" fmla="*/ 13 w 55"/>
                  <a:gd name="T17" fmla="*/ 38 h 105"/>
                  <a:gd name="T18" fmla="*/ 10 w 55"/>
                  <a:gd name="T19" fmla="*/ 20 h 105"/>
                  <a:gd name="T20" fmla="*/ 9 w 55"/>
                  <a:gd name="T21" fmla="*/ 0 h 105"/>
                  <a:gd name="T22" fmla="*/ 0 w 55"/>
                  <a:gd name="T23" fmla="*/ 0 h 105"/>
                  <a:gd name="T24" fmla="*/ 2 w 55"/>
                  <a:gd name="T25" fmla="*/ 21 h 105"/>
                  <a:gd name="T26" fmla="*/ 5 w 55"/>
                  <a:gd name="T27" fmla="*/ 41 h 105"/>
                  <a:gd name="T28" fmla="*/ 10 w 55"/>
                  <a:gd name="T29" fmla="*/ 57 h 105"/>
                  <a:gd name="T30" fmla="*/ 15 w 55"/>
                  <a:gd name="T31" fmla="*/ 73 h 105"/>
                  <a:gd name="T32" fmla="*/ 23 w 55"/>
                  <a:gd name="T33" fmla="*/ 85 h 105"/>
                  <a:gd name="T34" fmla="*/ 33 w 55"/>
                  <a:gd name="T35" fmla="*/ 95 h 105"/>
                  <a:gd name="T36" fmla="*/ 38 w 55"/>
                  <a:gd name="T37" fmla="*/ 99 h 105"/>
                  <a:gd name="T38" fmla="*/ 43 w 55"/>
                  <a:gd name="T39" fmla="*/ 101 h 105"/>
                  <a:gd name="T40" fmla="*/ 49 w 55"/>
                  <a:gd name="T41" fmla="*/ 103 h 105"/>
                  <a:gd name="T42" fmla="*/ 54 w 55"/>
                  <a:gd name="T43" fmla="*/ 104 h 105"/>
                  <a:gd name="T44" fmla="*/ 54 w 55"/>
                  <a:gd name="T45" fmla="*/ 96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5"/>
                  <a:gd name="T70" fmla="*/ 0 h 105"/>
                  <a:gd name="T71" fmla="*/ 55 w 55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5" h="105">
                    <a:moveTo>
                      <a:pt x="54" y="96"/>
                    </a:moveTo>
                    <a:lnTo>
                      <a:pt x="51" y="95"/>
                    </a:lnTo>
                    <a:lnTo>
                      <a:pt x="46" y="95"/>
                    </a:lnTo>
                    <a:lnTo>
                      <a:pt x="43" y="91"/>
                    </a:lnTo>
                    <a:lnTo>
                      <a:pt x="38" y="90"/>
                    </a:lnTo>
                    <a:lnTo>
                      <a:pt x="30" y="80"/>
                    </a:lnTo>
                    <a:lnTo>
                      <a:pt x="23" y="69"/>
                    </a:lnTo>
                    <a:lnTo>
                      <a:pt x="18" y="56"/>
                    </a:lnTo>
                    <a:lnTo>
                      <a:pt x="13" y="38"/>
                    </a:lnTo>
                    <a:lnTo>
                      <a:pt x="10" y="2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2" y="21"/>
                    </a:lnTo>
                    <a:lnTo>
                      <a:pt x="5" y="41"/>
                    </a:lnTo>
                    <a:lnTo>
                      <a:pt x="10" y="57"/>
                    </a:lnTo>
                    <a:lnTo>
                      <a:pt x="15" y="73"/>
                    </a:lnTo>
                    <a:lnTo>
                      <a:pt x="23" y="85"/>
                    </a:lnTo>
                    <a:lnTo>
                      <a:pt x="33" y="95"/>
                    </a:lnTo>
                    <a:lnTo>
                      <a:pt x="38" y="99"/>
                    </a:lnTo>
                    <a:lnTo>
                      <a:pt x="43" y="101"/>
                    </a:lnTo>
                    <a:lnTo>
                      <a:pt x="49" y="103"/>
                    </a:lnTo>
                    <a:lnTo>
                      <a:pt x="54" y="104"/>
                    </a:lnTo>
                    <a:lnTo>
                      <a:pt x="54" y="9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 136"/>
              <p:cNvSpPr>
                <a:spLocks/>
              </p:cNvSpPr>
              <p:nvPr/>
            </p:nvSpPr>
            <p:spPr bwMode="auto">
              <a:xfrm>
                <a:off x="2159" y="3165"/>
                <a:ext cx="56" cy="105"/>
              </a:xfrm>
              <a:custGeom>
                <a:avLst/>
                <a:gdLst>
                  <a:gd name="T0" fmla="*/ 47 w 56"/>
                  <a:gd name="T1" fmla="*/ 0 h 105"/>
                  <a:gd name="T2" fmla="*/ 46 w 56"/>
                  <a:gd name="T3" fmla="*/ 20 h 105"/>
                  <a:gd name="T4" fmla="*/ 42 w 56"/>
                  <a:gd name="T5" fmla="*/ 38 h 105"/>
                  <a:gd name="T6" fmla="*/ 37 w 56"/>
                  <a:gd name="T7" fmla="*/ 56 h 105"/>
                  <a:gd name="T8" fmla="*/ 33 w 56"/>
                  <a:gd name="T9" fmla="*/ 69 h 105"/>
                  <a:gd name="T10" fmla="*/ 24 w 56"/>
                  <a:gd name="T11" fmla="*/ 80 h 105"/>
                  <a:gd name="T12" fmla="*/ 18 w 56"/>
                  <a:gd name="T13" fmla="*/ 90 h 105"/>
                  <a:gd name="T14" fmla="*/ 13 w 56"/>
                  <a:gd name="T15" fmla="*/ 91 h 105"/>
                  <a:gd name="T16" fmla="*/ 10 w 56"/>
                  <a:gd name="T17" fmla="*/ 95 h 105"/>
                  <a:gd name="T18" fmla="*/ 5 w 56"/>
                  <a:gd name="T19" fmla="*/ 95 h 105"/>
                  <a:gd name="T20" fmla="*/ 0 w 56"/>
                  <a:gd name="T21" fmla="*/ 96 h 105"/>
                  <a:gd name="T22" fmla="*/ 0 w 56"/>
                  <a:gd name="T23" fmla="*/ 104 h 105"/>
                  <a:gd name="T24" fmla="*/ 7 w 56"/>
                  <a:gd name="T25" fmla="*/ 103 h 105"/>
                  <a:gd name="T26" fmla="*/ 13 w 56"/>
                  <a:gd name="T27" fmla="*/ 101 h 105"/>
                  <a:gd name="T28" fmla="*/ 18 w 56"/>
                  <a:gd name="T29" fmla="*/ 99 h 105"/>
                  <a:gd name="T30" fmla="*/ 23 w 56"/>
                  <a:gd name="T31" fmla="*/ 95 h 105"/>
                  <a:gd name="T32" fmla="*/ 33 w 56"/>
                  <a:gd name="T33" fmla="*/ 85 h 105"/>
                  <a:gd name="T34" fmla="*/ 41 w 56"/>
                  <a:gd name="T35" fmla="*/ 73 h 105"/>
                  <a:gd name="T36" fmla="*/ 46 w 56"/>
                  <a:gd name="T37" fmla="*/ 57 h 105"/>
                  <a:gd name="T38" fmla="*/ 50 w 56"/>
                  <a:gd name="T39" fmla="*/ 41 h 105"/>
                  <a:gd name="T40" fmla="*/ 54 w 56"/>
                  <a:gd name="T41" fmla="*/ 21 h 105"/>
                  <a:gd name="T42" fmla="*/ 55 w 56"/>
                  <a:gd name="T43" fmla="*/ 0 h 105"/>
                  <a:gd name="T44" fmla="*/ 47 w 56"/>
                  <a:gd name="T45" fmla="*/ 0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6"/>
                  <a:gd name="T70" fmla="*/ 0 h 105"/>
                  <a:gd name="T71" fmla="*/ 56 w 56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6" h="105">
                    <a:moveTo>
                      <a:pt x="47" y="0"/>
                    </a:moveTo>
                    <a:lnTo>
                      <a:pt x="46" y="20"/>
                    </a:lnTo>
                    <a:lnTo>
                      <a:pt x="42" y="38"/>
                    </a:lnTo>
                    <a:lnTo>
                      <a:pt x="37" y="56"/>
                    </a:lnTo>
                    <a:lnTo>
                      <a:pt x="33" y="69"/>
                    </a:lnTo>
                    <a:lnTo>
                      <a:pt x="24" y="80"/>
                    </a:lnTo>
                    <a:lnTo>
                      <a:pt x="18" y="90"/>
                    </a:lnTo>
                    <a:lnTo>
                      <a:pt x="13" y="91"/>
                    </a:lnTo>
                    <a:lnTo>
                      <a:pt x="10" y="95"/>
                    </a:lnTo>
                    <a:lnTo>
                      <a:pt x="5" y="95"/>
                    </a:lnTo>
                    <a:lnTo>
                      <a:pt x="0" y="96"/>
                    </a:lnTo>
                    <a:lnTo>
                      <a:pt x="0" y="104"/>
                    </a:lnTo>
                    <a:lnTo>
                      <a:pt x="7" y="103"/>
                    </a:lnTo>
                    <a:lnTo>
                      <a:pt x="13" y="101"/>
                    </a:lnTo>
                    <a:lnTo>
                      <a:pt x="18" y="99"/>
                    </a:lnTo>
                    <a:lnTo>
                      <a:pt x="23" y="95"/>
                    </a:lnTo>
                    <a:lnTo>
                      <a:pt x="33" y="85"/>
                    </a:lnTo>
                    <a:lnTo>
                      <a:pt x="41" y="73"/>
                    </a:lnTo>
                    <a:lnTo>
                      <a:pt x="46" y="57"/>
                    </a:lnTo>
                    <a:lnTo>
                      <a:pt x="50" y="41"/>
                    </a:lnTo>
                    <a:lnTo>
                      <a:pt x="54" y="21"/>
                    </a:lnTo>
                    <a:lnTo>
                      <a:pt x="55" y="0"/>
                    </a:lnTo>
                    <a:lnTo>
                      <a:pt x="47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Freeform 137"/>
              <p:cNvSpPr>
                <a:spLocks/>
              </p:cNvSpPr>
              <p:nvPr/>
            </p:nvSpPr>
            <p:spPr bwMode="auto">
              <a:xfrm>
                <a:off x="2159" y="3061"/>
                <a:ext cx="56" cy="105"/>
              </a:xfrm>
              <a:custGeom>
                <a:avLst/>
                <a:gdLst>
                  <a:gd name="T0" fmla="*/ 0 w 56"/>
                  <a:gd name="T1" fmla="*/ 8 h 105"/>
                  <a:gd name="T2" fmla="*/ 5 w 56"/>
                  <a:gd name="T3" fmla="*/ 10 h 105"/>
                  <a:gd name="T4" fmla="*/ 10 w 56"/>
                  <a:gd name="T5" fmla="*/ 10 h 105"/>
                  <a:gd name="T6" fmla="*/ 13 w 56"/>
                  <a:gd name="T7" fmla="*/ 13 h 105"/>
                  <a:gd name="T8" fmla="*/ 18 w 56"/>
                  <a:gd name="T9" fmla="*/ 15 h 105"/>
                  <a:gd name="T10" fmla="*/ 24 w 56"/>
                  <a:gd name="T11" fmla="*/ 25 h 105"/>
                  <a:gd name="T12" fmla="*/ 33 w 56"/>
                  <a:gd name="T13" fmla="*/ 36 h 105"/>
                  <a:gd name="T14" fmla="*/ 37 w 56"/>
                  <a:gd name="T15" fmla="*/ 51 h 105"/>
                  <a:gd name="T16" fmla="*/ 42 w 56"/>
                  <a:gd name="T17" fmla="*/ 67 h 105"/>
                  <a:gd name="T18" fmla="*/ 46 w 56"/>
                  <a:gd name="T19" fmla="*/ 85 h 105"/>
                  <a:gd name="T20" fmla="*/ 47 w 56"/>
                  <a:gd name="T21" fmla="*/ 104 h 105"/>
                  <a:gd name="T22" fmla="*/ 55 w 56"/>
                  <a:gd name="T23" fmla="*/ 104 h 105"/>
                  <a:gd name="T24" fmla="*/ 54 w 56"/>
                  <a:gd name="T25" fmla="*/ 85 h 105"/>
                  <a:gd name="T26" fmla="*/ 50 w 56"/>
                  <a:gd name="T27" fmla="*/ 65 h 105"/>
                  <a:gd name="T28" fmla="*/ 46 w 56"/>
                  <a:gd name="T29" fmla="*/ 47 h 105"/>
                  <a:gd name="T30" fmla="*/ 41 w 56"/>
                  <a:gd name="T31" fmla="*/ 33 h 105"/>
                  <a:gd name="T32" fmla="*/ 33 w 56"/>
                  <a:gd name="T33" fmla="*/ 20 h 105"/>
                  <a:gd name="T34" fmla="*/ 23 w 56"/>
                  <a:gd name="T35" fmla="*/ 10 h 105"/>
                  <a:gd name="T36" fmla="*/ 18 w 56"/>
                  <a:gd name="T37" fmla="*/ 5 h 105"/>
                  <a:gd name="T38" fmla="*/ 13 w 56"/>
                  <a:gd name="T39" fmla="*/ 4 h 105"/>
                  <a:gd name="T40" fmla="*/ 7 w 56"/>
                  <a:gd name="T41" fmla="*/ 2 h 105"/>
                  <a:gd name="T42" fmla="*/ 0 w 56"/>
                  <a:gd name="T43" fmla="*/ 0 h 105"/>
                  <a:gd name="T44" fmla="*/ 0 w 56"/>
                  <a:gd name="T45" fmla="*/ 8 h 10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6"/>
                  <a:gd name="T70" fmla="*/ 0 h 105"/>
                  <a:gd name="T71" fmla="*/ 56 w 56"/>
                  <a:gd name="T72" fmla="*/ 105 h 10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6" h="105">
                    <a:moveTo>
                      <a:pt x="0" y="8"/>
                    </a:moveTo>
                    <a:lnTo>
                      <a:pt x="5" y="10"/>
                    </a:lnTo>
                    <a:lnTo>
                      <a:pt x="10" y="10"/>
                    </a:lnTo>
                    <a:lnTo>
                      <a:pt x="13" y="13"/>
                    </a:lnTo>
                    <a:lnTo>
                      <a:pt x="18" y="15"/>
                    </a:lnTo>
                    <a:lnTo>
                      <a:pt x="24" y="25"/>
                    </a:lnTo>
                    <a:lnTo>
                      <a:pt x="33" y="36"/>
                    </a:lnTo>
                    <a:lnTo>
                      <a:pt x="37" y="51"/>
                    </a:lnTo>
                    <a:lnTo>
                      <a:pt x="42" y="67"/>
                    </a:lnTo>
                    <a:lnTo>
                      <a:pt x="46" y="85"/>
                    </a:lnTo>
                    <a:lnTo>
                      <a:pt x="47" y="104"/>
                    </a:lnTo>
                    <a:lnTo>
                      <a:pt x="55" y="104"/>
                    </a:lnTo>
                    <a:lnTo>
                      <a:pt x="54" y="85"/>
                    </a:lnTo>
                    <a:lnTo>
                      <a:pt x="50" y="65"/>
                    </a:lnTo>
                    <a:lnTo>
                      <a:pt x="46" y="47"/>
                    </a:lnTo>
                    <a:lnTo>
                      <a:pt x="41" y="33"/>
                    </a:lnTo>
                    <a:lnTo>
                      <a:pt x="33" y="20"/>
                    </a:lnTo>
                    <a:lnTo>
                      <a:pt x="23" y="10"/>
                    </a:lnTo>
                    <a:lnTo>
                      <a:pt x="18" y="5"/>
                    </a:lnTo>
                    <a:lnTo>
                      <a:pt x="13" y="4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Freeform 138"/>
              <p:cNvSpPr>
                <a:spLocks/>
              </p:cNvSpPr>
              <p:nvPr/>
            </p:nvSpPr>
            <p:spPr bwMode="auto">
              <a:xfrm>
                <a:off x="3515" y="2465"/>
                <a:ext cx="149" cy="207"/>
              </a:xfrm>
              <a:custGeom>
                <a:avLst/>
                <a:gdLst>
                  <a:gd name="T0" fmla="*/ 75 w 149"/>
                  <a:gd name="T1" fmla="*/ 0 h 207"/>
                  <a:gd name="T2" fmla="*/ 67 w 149"/>
                  <a:gd name="T3" fmla="*/ 1 h 207"/>
                  <a:gd name="T4" fmla="*/ 59 w 149"/>
                  <a:gd name="T5" fmla="*/ 3 h 207"/>
                  <a:gd name="T6" fmla="*/ 52 w 149"/>
                  <a:gd name="T7" fmla="*/ 5 h 207"/>
                  <a:gd name="T8" fmla="*/ 46 w 149"/>
                  <a:gd name="T9" fmla="*/ 8 h 207"/>
                  <a:gd name="T10" fmla="*/ 39 w 149"/>
                  <a:gd name="T11" fmla="*/ 13 h 207"/>
                  <a:gd name="T12" fmla="*/ 33 w 149"/>
                  <a:gd name="T13" fmla="*/ 18 h 207"/>
                  <a:gd name="T14" fmla="*/ 28 w 149"/>
                  <a:gd name="T15" fmla="*/ 24 h 207"/>
                  <a:gd name="T16" fmla="*/ 22 w 149"/>
                  <a:gd name="T17" fmla="*/ 31 h 207"/>
                  <a:gd name="T18" fmla="*/ 13 w 149"/>
                  <a:gd name="T19" fmla="*/ 47 h 207"/>
                  <a:gd name="T20" fmla="*/ 5 w 149"/>
                  <a:gd name="T21" fmla="*/ 63 h 207"/>
                  <a:gd name="T22" fmla="*/ 2 w 149"/>
                  <a:gd name="T23" fmla="*/ 83 h 207"/>
                  <a:gd name="T24" fmla="*/ 0 w 149"/>
                  <a:gd name="T25" fmla="*/ 104 h 207"/>
                  <a:gd name="T26" fmla="*/ 2 w 149"/>
                  <a:gd name="T27" fmla="*/ 125 h 207"/>
                  <a:gd name="T28" fmla="*/ 5 w 149"/>
                  <a:gd name="T29" fmla="*/ 144 h 207"/>
                  <a:gd name="T30" fmla="*/ 13 w 149"/>
                  <a:gd name="T31" fmla="*/ 161 h 207"/>
                  <a:gd name="T32" fmla="*/ 22 w 149"/>
                  <a:gd name="T33" fmla="*/ 177 h 207"/>
                  <a:gd name="T34" fmla="*/ 28 w 149"/>
                  <a:gd name="T35" fmla="*/ 183 h 207"/>
                  <a:gd name="T36" fmla="*/ 33 w 149"/>
                  <a:gd name="T37" fmla="*/ 190 h 207"/>
                  <a:gd name="T38" fmla="*/ 39 w 149"/>
                  <a:gd name="T39" fmla="*/ 195 h 207"/>
                  <a:gd name="T40" fmla="*/ 46 w 149"/>
                  <a:gd name="T41" fmla="*/ 198 h 207"/>
                  <a:gd name="T42" fmla="*/ 52 w 149"/>
                  <a:gd name="T43" fmla="*/ 203 h 207"/>
                  <a:gd name="T44" fmla="*/ 59 w 149"/>
                  <a:gd name="T45" fmla="*/ 204 h 207"/>
                  <a:gd name="T46" fmla="*/ 67 w 149"/>
                  <a:gd name="T47" fmla="*/ 206 h 207"/>
                  <a:gd name="T48" fmla="*/ 75 w 149"/>
                  <a:gd name="T49" fmla="*/ 206 h 207"/>
                  <a:gd name="T50" fmla="*/ 82 w 149"/>
                  <a:gd name="T51" fmla="*/ 206 h 207"/>
                  <a:gd name="T52" fmla="*/ 90 w 149"/>
                  <a:gd name="T53" fmla="*/ 204 h 207"/>
                  <a:gd name="T54" fmla="*/ 96 w 149"/>
                  <a:gd name="T55" fmla="*/ 203 h 207"/>
                  <a:gd name="T56" fmla="*/ 103 w 149"/>
                  <a:gd name="T57" fmla="*/ 198 h 207"/>
                  <a:gd name="T58" fmla="*/ 109 w 149"/>
                  <a:gd name="T59" fmla="*/ 195 h 207"/>
                  <a:gd name="T60" fmla="*/ 116 w 149"/>
                  <a:gd name="T61" fmla="*/ 190 h 207"/>
                  <a:gd name="T62" fmla="*/ 121 w 149"/>
                  <a:gd name="T63" fmla="*/ 183 h 207"/>
                  <a:gd name="T64" fmla="*/ 127 w 149"/>
                  <a:gd name="T65" fmla="*/ 177 h 207"/>
                  <a:gd name="T66" fmla="*/ 135 w 149"/>
                  <a:gd name="T67" fmla="*/ 161 h 207"/>
                  <a:gd name="T68" fmla="*/ 143 w 149"/>
                  <a:gd name="T69" fmla="*/ 144 h 207"/>
                  <a:gd name="T70" fmla="*/ 147 w 149"/>
                  <a:gd name="T71" fmla="*/ 125 h 207"/>
                  <a:gd name="T72" fmla="*/ 148 w 149"/>
                  <a:gd name="T73" fmla="*/ 104 h 207"/>
                  <a:gd name="T74" fmla="*/ 147 w 149"/>
                  <a:gd name="T75" fmla="*/ 83 h 207"/>
                  <a:gd name="T76" fmla="*/ 143 w 149"/>
                  <a:gd name="T77" fmla="*/ 63 h 207"/>
                  <a:gd name="T78" fmla="*/ 135 w 149"/>
                  <a:gd name="T79" fmla="*/ 47 h 207"/>
                  <a:gd name="T80" fmla="*/ 127 w 149"/>
                  <a:gd name="T81" fmla="*/ 31 h 207"/>
                  <a:gd name="T82" fmla="*/ 121 w 149"/>
                  <a:gd name="T83" fmla="*/ 24 h 207"/>
                  <a:gd name="T84" fmla="*/ 116 w 149"/>
                  <a:gd name="T85" fmla="*/ 18 h 207"/>
                  <a:gd name="T86" fmla="*/ 109 w 149"/>
                  <a:gd name="T87" fmla="*/ 13 h 207"/>
                  <a:gd name="T88" fmla="*/ 103 w 149"/>
                  <a:gd name="T89" fmla="*/ 8 h 207"/>
                  <a:gd name="T90" fmla="*/ 96 w 149"/>
                  <a:gd name="T91" fmla="*/ 5 h 207"/>
                  <a:gd name="T92" fmla="*/ 90 w 149"/>
                  <a:gd name="T93" fmla="*/ 3 h 207"/>
                  <a:gd name="T94" fmla="*/ 82 w 149"/>
                  <a:gd name="T95" fmla="*/ 1 h 207"/>
                  <a:gd name="T96" fmla="*/ 75 w 149"/>
                  <a:gd name="T97" fmla="*/ 0 h 20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49"/>
                  <a:gd name="T148" fmla="*/ 0 h 207"/>
                  <a:gd name="T149" fmla="*/ 149 w 149"/>
                  <a:gd name="T150" fmla="*/ 207 h 20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49" h="207">
                    <a:moveTo>
                      <a:pt x="75" y="0"/>
                    </a:moveTo>
                    <a:lnTo>
                      <a:pt x="67" y="1"/>
                    </a:lnTo>
                    <a:lnTo>
                      <a:pt x="59" y="3"/>
                    </a:lnTo>
                    <a:lnTo>
                      <a:pt x="52" y="5"/>
                    </a:lnTo>
                    <a:lnTo>
                      <a:pt x="46" y="8"/>
                    </a:lnTo>
                    <a:lnTo>
                      <a:pt x="39" y="13"/>
                    </a:lnTo>
                    <a:lnTo>
                      <a:pt x="33" y="18"/>
                    </a:lnTo>
                    <a:lnTo>
                      <a:pt x="28" y="24"/>
                    </a:lnTo>
                    <a:lnTo>
                      <a:pt x="22" y="31"/>
                    </a:lnTo>
                    <a:lnTo>
                      <a:pt x="13" y="47"/>
                    </a:lnTo>
                    <a:lnTo>
                      <a:pt x="5" y="63"/>
                    </a:lnTo>
                    <a:lnTo>
                      <a:pt x="2" y="83"/>
                    </a:lnTo>
                    <a:lnTo>
                      <a:pt x="0" y="104"/>
                    </a:lnTo>
                    <a:lnTo>
                      <a:pt x="2" y="125"/>
                    </a:lnTo>
                    <a:lnTo>
                      <a:pt x="5" y="144"/>
                    </a:lnTo>
                    <a:lnTo>
                      <a:pt x="13" y="161"/>
                    </a:lnTo>
                    <a:lnTo>
                      <a:pt x="22" y="177"/>
                    </a:lnTo>
                    <a:lnTo>
                      <a:pt x="28" y="183"/>
                    </a:lnTo>
                    <a:lnTo>
                      <a:pt x="33" y="190"/>
                    </a:lnTo>
                    <a:lnTo>
                      <a:pt x="39" y="195"/>
                    </a:lnTo>
                    <a:lnTo>
                      <a:pt x="46" y="198"/>
                    </a:lnTo>
                    <a:lnTo>
                      <a:pt x="52" y="203"/>
                    </a:lnTo>
                    <a:lnTo>
                      <a:pt x="59" y="204"/>
                    </a:lnTo>
                    <a:lnTo>
                      <a:pt x="67" y="206"/>
                    </a:lnTo>
                    <a:lnTo>
                      <a:pt x="75" y="206"/>
                    </a:lnTo>
                    <a:lnTo>
                      <a:pt x="82" y="206"/>
                    </a:lnTo>
                    <a:lnTo>
                      <a:pt x="90" y="204"/>
                    </a:lnTo>
                    <a:lnTo>
                      <a:pt x="96" y="203"/>
                    </a:lnTo>
                    <a:lnTo>
                      <a:pt x="103" y="198"/>
                    </a:lnTo>
                    <a:lnTo>
                      <a:pt x="109" y="195"/>
                    </a:lnTo>
                    <a:lnTo>
                      <a:pt x="116" y="190"/>
                    </a:lnTo>
                    <a:lnTo>
                      <a:pt x="121" y="183"/>
                    </a:lnTo>
                    <a:lnTo>
                      <a:pt x="127" y="177"/>
                    </a:lnTo>
                    <a:lnTo>
                      <a:pt x="135" y="161"/>
                    </a:lnTo>
                    <a:lnTo>
                      <a:pt x="143" y="144"/>
                    </a:lnTo>
                    <a:lnTo>
                      <a:pt x="147" y="125"/>
                    </a:lnTo>
                    <a:lnTo>
                      <a:pt x="148" y="104"/>
                    </a:lnTo>
                    <a:lnTo>
                      <a:pt x="147" y="83"/>
                    </a:lnTo>
                    <a:lnTo>
                      <a:pt x="143" y="63"/>
                    </a:lnTo>
                    <a:lnTo>
                      <a:pt x="135" y="47"/>
                    </a:lnTo>
                    <a:lnTo>
                      <a:pt x="127" y="31"/>
                    </a:lnTo>
                    <a:lnTo>
                      <a:pt x="121" y="24"/>
                    </a:lnTo>
                    <a:lnTo>
                      <a:pt x="116" y="18"/>
                    </a:lnTo>
                    <a:lnTo>
                      <a:pt x="109" y="13"/>
                    </a:lnTo>
                    <a:lnTo>
                      <a:pt x="103" y="8"/>
                    </a:lnTo>
                    <a:lnTo>
                      <a:pt x="96" y="5"/>
                    </a:lnTo>
                    <a:lnTo>
                      <a:pt x="90" y="3"/>
                    </a:lnTo>
                    <a:lnTo>
                      <a:pt x="82" y="1"/>
                    </a:lnTo>
                    <a:lnTo>
                      <a:pt x="75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 139"/>
              <p:cNvSpPr>
                <a:spLocks/>
              </p:cNvSpPr>
              <p:nvPr/>
            </p:nvSpPr>
            <p:spPr bwMode="auto">
              <a:xfrm>
                <a:off x="3589" y="2494"/>
                <a:ext cx="75" cy="150"/>
              </a:xfrm>
              <a:custGeom>
                <a:avLst/>
                <a:gdLst>
                  <a:gd name="T0" fmla="*/ 37 w 75"/>
                  <a:gd name="T1" fmla="*/ 0 h 150"/>
                  <a:gd name="T2" fmla="*/ 29 w 75"/>
                  <a:gd name="T3" fmla="*/ 2 h 150"/>
                  <a:gd name="T4" fmla="*/ 22 w 75"/>
                  <a:gd name="T5" fmla="*/ 5 h 150"/>
                  <a:gd name="T6" fmla="*/ 16 w 75"/>
                  <a:gd name="T7" fmla="*/ 13 h 150"/>
                  <a:gd name="T8" fmla="*/ 11 w 75"/>
                  <a:gd name="T9" fmla="*/ 21 h 150"/>
                  <a:gd name="T10" fmla="*/ 6 w 75"/>
                  <a:gd name="T11" fmla="*/ 32 h 150"/>
                  <a:gd name="T12" fmla="*/ 3 w 75"/>
                  <a:gd name="T13" fmla="*/ 45 h 150"/>
                  <a:gd name="T14" fmla="*/ 0 w 75"/>
                  <a:gd name="T15" fmla="*/ 60 h 150"/>
                  <a:gd name="T16" fmla="*/ 0 w 75"/>
                  <a:gd name="T17" fmla="*/ 75 h 150"/>
                  <a:gd name="T18" fmla="*/ 0 w 75"/>
                  <a:gd name="T19" fmla="*/ 89 h 150"/>
                  <a:gd name="T20" fmla="*/ 3 w 75"/>
                  <a:gd name="T21" fmla="*/ 104 h 150"/>
                  <a:gd name="T22" fmla="*/ 6 w 75"/>
                  <a:gd name="T23" fmla="*/ 117 h 150"/>
                  <a:gd name="T24" fmla="*/ 11 w 75"/>
                  <a:gd name="T25" fmla="*/ 128 h 150"/>
                  <a:gd name="T26" fmla="*/ 16 w 75"/>
                  <a:gd name="T27" fmla="*/ 136 h 150"/>
                  <a:gd name="T28" fmla="*/ 22 w 75"/>
                  <a:gd name="T29" fmla="*/ 145 h 150"/>
                  <a:gd name="T30" fmla="*/ 29 w 75"/>
                  <a:gd name="T31" fmla="*/ 148 h 150"/>
                  <a:gd name="T32" fmla="*/ 37 w 75"/>
                  <a:gd name="T33" fmla="*/ 149 h 150"/>
                  <a:gd name="T34" fmla="*/ 43 w 75"/>
                  <a:gd name="T35" fmla="*/ 148 h 150"/>
                  <a:gd name="T36" fmla="*/ 52 w 75"/>
                  <a:gd name="T37" fmla="*/ 145 h 150"/>
                  <a:gd name="T38" fmla="*/ 58 w 75"/>
                  <a:gd name="T39" fmla="*/ 136 h 150"/>
                  <a:gd name="T40" fmla="*/ 63 w 75"/>
                  <a:gd name="T41" fmla="*/ 128 h 150"/>
                  <a:gd name="T42" fmla="*/ 68 w 75"/>
                  <a:gd name="T43" fmla="*/ 117 h 150"/>
                  <a:gd name="T44" fmla="*/ 71 w 75"/>
                  <a:gd name="T45" fmla="*/ 104 h 150"/>
                  <a:gd name="T46" fmla="*/ 74 w 75"/>
                  <a:gd name="T47" fmla="*/ 89 h 150"/>
                  <a:gd name="T48" fmla="*/ 74 w 75"/>
                  <a:gd name="T49" fmla="*/ 75 h 150"/>
                  <a:gd name="T50" fmla="*/ 74 w 75"/>
                  <a:gd name="T51" fmla="*/ 60 h 150"/>
                  <a:gd name="T52" fmla="*/ 71 w 75"/>
                  <a:gd name="T53" fmla="*/ 45 h 150"/>
                  <a:gd name="T54" fmla="*/ 68 w 75"/>
                  <a:gd name="T55" fmla="*/ 32 h 150"/>
                  <a:gd name="T56" fmla="*/ 63 w 75"/>
                  <a:gd name="T57" fmla="*/ 21 h 150"/>
                  <a:gd name="T58" fmla="*/ 58 w 75"/>
                  <a:gd name="T59" fmla="*/ 13 h 150"/>
                  <a:gd name="T60" fmla="*/ 52 w 75"/>
                  <a:gd name="T61" fmla="*/ 5 h 150"/>
                  <a:gd name="T62" fmla="*/ 43 w 75"/>
                  <a:gd name="T63" fmla="*/ 2 h 150"/>
                  <a:gd name="T64" fmla="*/ 37 w 75"/>
                  <a:gd name="T65" fmla="*/ 0 h 15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5"/>
                  <a:gd name="T100" fmla="*/ 0 h 150"/>
                  <a:gd name="T101" fmla="*/ 75 w 75"/>
                  <a:gd name="T102" fmla="*/ 150 h 15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5" h="150">
                    <a:moveTo>
                      <a:pt x="37" y="0"/>
                    </a:moveTo>
                    <a:lnTo>
                      <a:pt x="29" y="2"/>
                    </a:lnTo>
                    <a:lnTo>
                      <a:pt x="22" y="5"/>
                    </a:lnTo>
                    <a:lnTo>
                      <a:pt x="16" y="13"/>
                    </a:lnTo>
                    <a:lnTo>
                      <a:pt x="11" y="21"/>
                    </a:lnTo>
                    <a:lnTo>
                      <a:pt x="6" y="32"/>
                    </a:lnTo>
                    <a:lnTo>
                      <a:pt x="3" y="45"/>
                    </a:lnTo>
                    <a:lnTo>
                      <a:pt x="0" y="60"/>
                    </a:lnTo>
                    <a:lnTo>
                      <a:pt x="0" y="75"/>
                    </a:lnTo>
                    <a:lnTo>
                      <a:pt x="0" y="89"/>
                    </a:lnTo>
                    <a:lnTo>
                      <a:pt x="3" y="104"/>
                    </a:lnTo>
                    <a:lnTo>
                      <a:pt x="6" y="117"/>
                    </a:lnTo>
                    <a:lnTo>
                      <a:pt x="11" y="128"/>
                    </a:lnTo>
                    <a:lnTo>
                      <a:pt x="16" y="136"/>
                    </a:lnTo>
                    <a:lnTo>
                      <a:pt x="22" y="145"/>
                    </a:lnTo>
                    <a:lnTo>
                      <a:pt x="29" y="148"/>
                    </a:lnTo>
                    <a:lnTo>
                      <a:pt x="37" y="149"/>
                    </a:lnTo>
                    <a:lnTo>
                      <a:pt x="43" y="148"/>
                    </a:lnTo>
                    <a:lnTo>
                      <a:pt x="52" y="145"/>
                    </a:lnTo>
                    <a:lnTo>
                      <a:pt x="58" y="136"/>
                    </a:lnTo>
                    <a:lnTo>
                      <a:pt x="63" y="128"/>
                    </a:lnTo>
                    <a:lnTo>
                      <a:pt x="68" y="117"/>
                    </a:lnTo>
                    <a:lnTo>
                      <a:pt x="71" y="104"/>
                    </a:lnTo>
                    <a:lnTo>
                      <a:pt x="74" y="89"/>
                    </a:lnTo>
                    <a:lnTo>
                      <a:pt x="74" y="75"/>
                    </a:lnTo>
                    <a:lnTo>
                      <a:pt x="74" y="60"/>
                    </a:lnTo>
                    <a:lnTo>
                      <a:pt x="71" y="45"/>
                    </a:lnTo>
                    <a:lnTo>
                      <a:pt x="68" y="32"/>
                    </a:lnTo>
                    <a:lnTo>
                      <a:pt x="63" y="21"/>
                    </a:lnTo>
                    <a:lnTo>
                      <a:pt x="58" y="13"/>
                    </a:lnTo>
                    <a:lnTo>
                      <a:pt x="52" y="5"/>
                    </a:lnTo>
                    <a:lnTo>
                      <a:pt x="43" y="2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 140"/>
              <p:cNvSpPr>
                <a:spLocks/>
              </p:cNvSpPr>
              <p:nvPr/>
            </p:nvSpPr>
            <p:spPr bwMode="auto">
              <a:xfrm>
                <a:off x="3589" y="2494"/>
                <a:ext cx="75" cy="150"/>
              </a:xfrm>
              <a:custGeom>
                <a:avLst/>
                <a:gdLst>
                  <a:gd name="T0" fmla="*/ 37 w 75"/>
                  <a:gd name="T1" fmla="*/ 0 h 150"/>
                  <a:gd name="T2" fmla="*/ 29 w 75"/>
                  <a:gd name="T3" fmla="*/ 2 h 150"/>
                  <a:gd name="T4" fmla="*/ 22 w 75"/>
                  <a:gd name="T5" fmla="*/ 5 h 150"/>
                  <a:gd name="T6" fmla="*/ 16 w 75"/>
                  <a:gd name="T7" fmla="*/ 13 h 150"/>
                  <a:gd name="T8" fmla="*/ 11 w 75"/>
                  <a:gd name="T9" fmla="*/ 21 h 150"/>
                  <a:gd name="T10" fmla="*/ 6 w 75"/>
                  <a:gd name="T11" fmla="*/ 32 h 150"/>
                  <a:gd name="T12" fmla="*/ 3 w 75"/>
                  <a:gd name="T13" fmla="*/ 45 h 150"/>
                  <a:gd name="T14" fmla="*/ 0 w 75"/>
                  <a:gd name="T15" fmla="*/ 60 h 150"/>
                  <a:gd name="T16" fmla="*/ 0 w 75"/>
                  <a:gd name="T17" fmla="*/ 75 h 150"/>
                  <a:gd name="T18" fmla="*/ 0 w 75"/>
                  <a:gd name="T19" fmla="*/ 89 h 150"/>
                  <a:gd name="T20" fmla="*/ 3 w 75"/>
                  <a:gd name="T21" fmla="*/ 104 h 150"/>
                  <a:gd name="T22" fmla="*/ 6 w 75"/>
                  <a:gd name="T23" fmla="*/ 117 h 150"/>
                  <a:gd name="T24" fmla="*/ 11 w 75"/>
                  <a:gd name="T25" fmla="*/ 128 h 150"/>
                  <a:gd name="T26" fmla="*/ 16 w 75"/>
                  <a:gd name="T27" fmla="*/ 136 h 150"/>
                  <a:gd name="T28" fmla="*/ 22 w 75"/>
                  <a:gd name="T29" fmla="*/ 145 h 150"/>
                  <a:gd name="T30" fmla="*/ 29 w 75"/>
                  <a:gd name="T31" fmla="*/ 148 h 150"/>
                  <a:gd name="T32" fmla="*/ 37 w 75"/>
                  <a:gd name="T33" fmla="*/ 149 h 150"/>
                  <a:gd name="T34" fmla="*/ 43 w 75"/>
                  <a:gd name="T35" fmla="*/ 148 h 150"/>
                  <a:gd name="T36" fmla="*/ 52 w 75"/>
                  <a:gd name="T37" fmla="*/ 145 h 150"/>
                  <a:gd name="T38" fmla="*/ 58 w 75"/>
                  <a:gd name="T39" fmla="*/ 136 h 150"/>
                  <a:gd name="T40" fmla="*/ 63 w 75"/>
                  <a:gd name="T41" fmla="*/ 128 h 150"/>
                  <a:gd name="T42" fmla="*/ 68 w 75"/>
                  <a:gd name="T43" fmla="*/ 117 h 150"/>
                  <a:gd name="T44" fmla="*/ 71 w 75"/>
                  <a:gd name="T45" fmla="*/ 104 h 150"/>
                  <a:gd name="T46" fmla="*/ 74 w 75"/>
                  <a:gd name="T47" fmla="*/ 89 h 150"/>
                  <a:gd name="T48" fmla="*/ 74 w 75"/>
                  <a:gd name="T49" fmla="*/ 75 h 150"/>
                  <a:gd name="T50" fmla="*/ 74 w 75"/>
                  <a:gd name="T51" fmla="*/ 60 h 150"/>
                  <a:gd name="T52" fmla="*/ 71 w 75"/>
                  <a:gd name="T53" fmla="*/ 45 h 150"/>
                  <a:gd name="T54" fmla="*/ 68 w 75"/>
                  <a:gd name="T55" fmla="*/ 32 h 150"/>
                  <a:gd name="T56" fmla="*/ 63 w 75"/>
                  <a:gd name="T57" fmla="*/ 21 h 150"/>
                  <a:gd name="T58" fmla="*/ 58 w 75"/>
                  <a:gd name="T59" fmla="*/ 13 h 150"/>
                  <a:gd name="T60" fmla="*/ 52 w 75"/>
                  <a:gd name="T61" fmla="*/ 5 h 150"/>
                  <a:gd name="T62" fmla="*/ 43 w 75"/>
                  <a:gd name="T63" fmla="*/ 2 h 150"/>
                  <a:gd name="T64" fmla="*/ 37 w 75"/>
                  <a:gd name="T65" fmla="*/ 0 h 15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5"/>
                  <a:gd name="T100" fmla="*/ 0 h 150"/>
                  <a:gd name="T101" fmla="*/ 75 w 75"/>
                  <a:gd name="T102" fmla="*/ 150 h 15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5" h="150">
                    <a:moveTo>
                      <a:pt x="37" y="0"/>
                    </a:moveTo>
                    <a:lnTo>
                      <a:pt x="29" y="2"/>
                    </a:lnTo>
                    <a:lnTo>
                      <a:pt x="22" y="5"/>
                    </a:lnTo>
                    <a:lnTo>
                      <a:pt x="16" y="13"/>
                    </a:lnTo>
                    <a:lnTo>
                      <a:pt x="11" y="21"/>
                    </a:lnTo>
                    <a:lnTo>
                      <a:pt x="6" y="32"/>
                    </a:lnTo>
                    <a:lnTo>
                      <a:pt x="3" y="45"/>
                    </a:lnTo>
                    <a:lnTo>
                      <a:pt x="0" y="60"/>
                    </a:lnTo>
                    <a:lnTo>
                      <a:pt x="0" y="75"/>
                    </a:lnTo>
                    <a:lnTo>
                      <a:pt x="0" y="89"/>
                    </a:lnTo>
                    <a:lnTo>
                      <a:pt x="3" y="104"/>
                    </a:lnTo>
                    <a:lnTo>
                      <a:pt x="6" y="117"/>
                    </a:lnTo>
                    <a:lnTo>
                      <a:pt x="11" y="128"/>
                    </a:lnTo>
                    <a:lnTo>
                      <a:pt x="16" y="136"/>
                    </a:lnTo>
                    <a:lnTo>
                      <a:pt x="22" y="145"/>
                    </a:lnTo>
                    <a:lnTo>
                      <a:pt x="29" y="148"/>
                    </a:lnTo>
                    <a:lnTo>
                      <a:pt x="37" y="149"/>
                    </a:lnTo>
                    <a:lnTo>
                      <a:pt x="43" y="148"/>
                    </a:lnTo>
                    <a:lnTo>
                      <a:pt x="52" y="145"/>
                    </a:lnTo>
                    <a:lnTo>
                      <a:pt x="58" y="136"/>
                    </a:lnTo>
                    <a:lnTo>
                      <a:pt x="63" y="128"/>
                    </a:lnTo>
                    <a:lnTo>
                      <a:pt x="68" y="117"/>
                    </a:lnTo>
                    <a:lnTo>
                      <a:pt x="71" y="104"/>
                    </a:lnTo>
                    <a:lnTo>
                      <a:pt x="74" y="89"/>
                    </a:lnTo>
                    <a:lnTo>
                      <a:pt x="74" y="75"/>
                    </a:lnTo>
                    <a:lnTo>
                      <a:pt x="74" y="60"/>
                    </a:lnTo>
                    <a:lnTo>
                      <a:pt x="71" y="45"/>
                    </a:lnTo>
                    <a:lnTo>
                      <a:pt x="68" y="32"/>
                    </a:lnTo>
                    <a:lnTo>
                      <a:pt x="63" y="21"/>
                    </a:lnTo>
                    <a:lnTo>
                      <a:pt x="58" y="13"/>
                    </a:lnTo>
                    <a:lnTo>
                      <a:pt x="52" y="5"/>
                    </a:lnTo>
                    <a:lnTo>
                      <a:pt x="43" y="2"/>
                    </a:lnTo>
                    <a:lnTo>
                      <a:pt x="37" y="0"/>
                    </a:lnTo>
                  </a:path>
                </a:pathLst>
              </a:custGeom>
              <a:solidFill>
                <a:schemeClr val="accent2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" name="Rectangle 141"/>
            <p:cNvSpPr>
              <a:spLocks noChangeArrowheads="1"/>
            </p:cNvSpPr>
            <p:nvPr/>
          </p:nvSpPr>
          <p:spPr bwMode="auto">
            <a:xfrm>
              <a:off x="3452799" y="1940573"/>
              <a:ext cx="1014412" cy="4317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GB" sz="1400" dirty="0">
                  <a:solidFill>
                    <a:schemeClr val="accent2"/>
                  </a:solidFill>
                  <a:latin typeface="Tahoma" pitchFamily="34" charset="0"/>
                </a:rPr>
                <a:t>Hazards</a:t>
              </a:r>
            </a:p>
          </p:txBody>
        </p:sp>
        <p:sp>
          <p:nvSpPr>
            <p:cNvPr id="62" name="Rectangle 142"/>
            <p:cNvSpPr>
              <a:spLocks noChangeArrowheads="1"/>
            </p:cNvSpPr>
            <p:nvPr/>
          </p:nvSpPr>
          <p:spPr bwMode="auto">
            <a:xfrm>
              <a:off x="9763125" y="5013326"/>
              <a:ext cx="935038" cy="3603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GB" sz="1400" dirty="0">
                  <a:solidFill>
                    <a:schemeClr val="accent2"/>
                  </a:solidFill>
                  <a:latin typeface="Tahoma" pitchFamily="34" charset="0"/>
                </a:rPr>
                <a:t>Losses</a:t>
              </a:r>
            </a:p>
          </p:txBody>
        </p:sp>
        <p:sp>
          <p:nvSpPr>
            <p:cNvPr id="63" name="Text Box 146"/>
            <p:cNvSpPr txBox="1">
              <a:spLocks noChangeArrowheads="1"/>
            </p:cNvSpPr>
            <p:nvPr/>
          </p:nvSpPr>
          <p:spPr bwMode="auto">
            <a:xfrm>
              <a:off x="8961440" y="1571622"/>
              <a:ext cx="1736723" cy="759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31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8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200" dirty="0">
                  <a:latin typeface="Shruti" panose="020B0502040204020203" pitchFamily="34" charset="0"/>
                  <a:cs typeface="Shruti" panose="020B0502040204020203" pitchFamily="34" charset="0"/>
                </a:rPr>
                <a:t>Gaps</a:t>
              </a:r>
            </a:p>
          </p:txBody>
        </p:sp>
        <p:sp>
          <p:nvSpPr>
            <p:cNvPr id="64" name="Line 147"/>
            <p:cNvSpPr>
              <a:spLocks noChangeShapeType="1"/>
            </p:cNvSpPr>
            <p:nvPr/>
          </p:nvSpPr>
          <p:spPr bwMode="auto">
            <a:xfrm flipH="1">
              <a:off x="7812085" y="2228976"/>
              <a:ext cx="1189632" cy="839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41729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360DD1-D2AB-920C-0504-F9CE55770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EC963-E7F2-1DDE-FFA5-5E0AA3BB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CH" sz="4000" dirty="0"/>
              <a:t>The tale of three infant formula crisis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3E8EE0-0093-1DE5-ADD2-09C77C48495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0320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36"/>
          <p:cNvSpPr>
            <a:spLocks noChangeArrowheads="1"/>
          </p:cNvSpPr>
          <p:nvPr/>
        </p:nvSpPr>
        <p:spPr bwMode="auto">
          <a:xfrm>
            <a:off x="1570038" y="52162"/>
            <a:ext cx="1795462" cy="2016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80227" name="Rectangle 37"/>
          <p:cNvSpPr>
            <a:spLocks noChangeArrowheads="1"/>
          </p:cNvSpPr>
          <p:nvPr/>
        </p:nvSpPr>
        <p:spPr bwMode="auto">
          <a:xfrm>
            <a:off x="2741613" y="765176"/>
            <a:ext cx="1797050" cy="2016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80228" name="Rectangle 2"/>
          <p:cNvSpPr>
            <a:spLocks noChangeArrowheads="1"/>
          </p:cNvSpPr>
          <p:nvPr/>
        </p:nvSpPr>
        <p:spPr bwMode="auto">
          <a:xfrm>
            <a:off x="3756026" y="1125539"/>
            <a:ext cx="1795463" cy="2016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80229" name="Rectangle 3"/>
          <p:cNvSpPr>
            <a:spLocks noChangeArrowheads="1"/>
          </p:cNvSpPr>
          <p:nvPr/>
        </p:nvSpPr>
        <p:spPr bwMode="auto">
          <a:xfrm>
            <a:off x="4768851" y="1698626"/>
            <a:ext cx="1795463" cy="2016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80230" name="Rectangle 4"/>
          <p:cNvSpPr>
            <a:spLocks noChangeArrowheads="1"/>
          </p:cNvSpPr>
          <p:nvPr/>
        </p:nvSpPr>
        <p:spPr bwMode="auto">
          <a:xfrm>
            <a:off x="5394326" y="2419351"/>
            <a:ext cx="1795463" cy="2016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80231" name="Rectangle 5"/>
          <p:cNvSpPr>
            <a:spLocks noChangeArrowheads="1"/>
          </p:cNvSpPr>
          <p:nvPr/>
        </p:nvSpPr>
        <p:spPr bwMode="auto">
          <a:xfrm>
            <a:off x="6408738" y="3355976"/>
            <a:ext cx="1795462" cy="2016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80232" name="Rectangle 7"/>
          <p:cNvSpPr>
            <a:spLocks noChangeArrowheads="1"/>
          </p:cNvSpPr>
          <p:nvPr/>
        </p:nvSpPr>
        <p:spPr bwMode="auto">
          <a:xfrm>
            <a:off x="7423151" y="4292601"/>
            <a:ext cx="1795463" cy="2016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81256" name="Text Box 8"/>
          <p:cNvSpPr txBox="1">
            <a:spLocks noChangeArrowheads="1"/>
          </p:cNvSpPr>
          <p:nvPr/>
        </p:nvSpPr>
        <p:spPr bwMode="auto">
          <a:xfrm>
            <a:off x="5067320" y="1808163"/>
            <a:ext cx="1276310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000" b="1" dirty="0"/>
              <a:t>Secretary not</a:t>
            </a:r>
          </a:p>
          <a:p>
            <a:pPr algn="ctr" eaLnBrk="1" hangingPunct="1">
              <a:defRPr/>
            </a:pPr>
            <a:r>
              <a:rPr lang="en-US" sz="1000" b="1" dirty="0"/>
              <a:t> trained for the job ?</a:t>
            </a:r>
          </a:p>
        </p:txBody>
      </p:sp>
      <p:sp>
        <p:nvSpPr>
          <p:cNvPr id="180234" name="Oval 11"/>
          <p:cNvSpPr>
            <a:spLocks noChangeArrowheads="1"/>
          </p:cNvSpPr>
          <p:nvPr/>
        </p:nvSpPr>
        <p:spPr bwMode="auto">
          <a:xfrm>
            <a:off x="5081588" y="3068638"/>
            <a:ext cx="233362" cy="2159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80235" name="Oval 12"/>
          <p:cNvSpPr>
            <a:spLocks noChangeArrowheads="1"/>
          </p:cNvSpPr>
          <p:nvPr/>
        </p:nvSpPr>
        <p:spPr bwMode="auto">
          <a:xfrm>
            <a:off x="5707063" y="3933825"/>
            <a:ext cx="234950" cy="2159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80236" name="Oval 13"/>
          <p:cNvSpPr>
            <a:spLocks noChangeArrowheads="1"/>
          </p:cNvSpPr>
          <p:nvPr/>
        </p:nvSpPr>
        <p:spPr bwMode="auto">
          <a:xfrm>
            <a:off x="6719888" y="4868863"/>
            <a:ext cx="234950" cy="2159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80237" name="Oval 14"/>
          <p:cNvSpPr>
            <a:spLocks noChangeArrowheads="1"/>
          </p:cNvSpPr>
          <p:nvPr/>
        </p:nvSpPr>
        <p:spPr bwMode="auto">
          <a:xfrm>
            <a:off x="7734300" y="5805488"/>
            <a:ext cx="234950" cy="2159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80238" name="Line 15"/>
          <p:cNvSpPr>
            <a:spLocks noChangeShapeType="1"/>
          </p:cNvSpPr>
          <p:nvPr/>
        </p:nvSpPr>
        <p:spPr bwMode="auto">
          <a:xfrm>
            <a:off x="5160963" y="3141664"/>
            <a:ext cx="233362" cy="2873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239" name="Line 16"/>
          <p:cNvSpPr>
            <a:spLocks noChangeShapeType="1"/>
          </p:cNvSpPr>
          <p:nvPr/>
        </p:nvSpPr>
        <p:spPr bwMode="auto">
          <a:xfrm>
            <a:off x="5784850" y="3933826"/>
            <a:ext cx="623888" cy="5746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240" name="Line 17"/>
          <p:cNvSpPr>
            <a:spLocks noChangeShapeType="1"/>
          </p:cNvSpPr>
          <p:nvPr/>
        </p:nvSpPr>
        <p:spPr bwMode="auto">
          <a:xfrm>
            <a:off x="6799264" y="4941889"/>
            <a:ext cx="623887" cy="5746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241" name="Line 18"/>
          <p:cNvSpPr>
            <a:spLocks noChangeShapeType="1"/>
          </p:cNvSpPr>
          <p:nvPr/>
        </p:nvSpPr>
        <p:spPr bwMode="auto">
          <a:xfrm>
            <a:off x="7734300" y="5876926"/>
            <a:ext cx="78105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1276" name="Text Box 28"/>
          <p:cNvSpPr txBox="1">
            <a:spLocks noChangeArrowheads="1"/>
          </p:cNvSpPr>
          <p:nvPr/>
        </p:nvSpPr>
        <p:spPr bwMode="auto">
          <a:xfrm>
            <a:off x="5799139" y="2527300"/>
            <a:ext cx="981075" cy="55403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000" b="1" dirty="0"/>
              <a:t>Understaffed</a:t>
            </a:r>
          </a:p>
          <a:p>
            <a:pPr algn="ctr" eaLnBrk="1" hangingPunct="1">
              <a:defRPr/>
            </a:pPr>
            <a:r>
              <a:rPr lang="en-US" sz="1000" b="1" dirty="0"/>
              <a:t>administrative</a:t>
            </a:r>
          </a:p>
          <a:p>
            <a:pPr algn="ctr" eaLnBrk="1" hangingPunct="1">
              <a:defRPr/>
            </a:pPr>
            <a:r>
              <a:rPr lang="en-US" sz="1000" b="1" dirty="0"/>
              <a:t> support ?</a:t>
            </a:r>
          </a:p>
        </p:txBody>
      </p:sp>
      <p:sp>
        <p:nvSpPr>
          <p:cNvPr id="181277" name="Text Box 29"/>
          <p:cNvSpPr txBox="1">
            <a:spLocks noChangeArrowheads="1"/>
          </p:cNvSpPr>
          <p:nvPr/>
        </p:nvSpPr>
        <p:spPr bwMode="auto">
          <a:xfrm>
            <a:off x="1727201" y="4149726"/>
            <a:ext cx="3433763" cy="13239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000" dirty="0"/>
              <a:t>Infant formula &amp;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2000" dirty="0"/>
              <a:t>Vitamin B1 deficiency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2000" dirty="0"/>
              <a:t>Incident</a:t>
            </a:r>
          </a:p>
        </p:txBody>
      </p:sp>
      <p:sp>
        <p:nvSpPr>
          <p:cNvPr id="181278" name="Text Box 30"/>
          <p:cNvSpPr txBox="1">
            <a:spLocks noChangeArrowheads="1"/>
          </p:cNvSpPr>
          <p:nvPr/>
        </p:nvSpPr>
        <p:spPr bwMode="auto">
          <a:xfrm>
            <a:off x="7643814" y="4546600"/>
            <a:ext cx="1493837" cy="4000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/>
              <a:t>Mistake in </a:t>
            </a:r>
          </a:p>
          <a:p>
            <a:pPr algn="ctr" eaLnBrk="1" hangingPunct="1">
              <a:defRPr/>
            </a:pPr>
            <a:r>
              <a:rPr lang="en-US" sz="1000" b="1" dirty="0"/>
              <a:t>product formulation</a:t>
            </a:r>
          </a:p>
        </p:txBody>
      </p:sp>
      <p:sp>
        <p:nvSpPr>
          <p:cNvPr id="180245" name="Oval 31"/>
          <p:cNvSpPr>
            <a:spLocks noChangeArrowheads="1"/>
          </p:cNvSpPr>
          <p:nvPr/>
        </p:nvSpPr>
        <p:spPr bwMode="auto">
          <a:xfrm>
            <a:off x="4222750" y="2495550"/>
            <a:ext cx="234950" cy="2159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80246" name="Line 32"/>
          <p:cNvSpPr>
            <a:spLocks noChangeShapeType="1"/>
          </p:cNvSpPr>
          <p:nvPr/>
        </p:nvSpPr>
        <p:spPr bwMode="auto">
          <a:xfrm>
            <a:off x="4300538" y="2566989"/>
            <a:ext cx="469900" cy="5032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1282" name="Text Box 34"/>
          <p:cNvSpPr txBox="1">
            <a:spLocks noChangeArrowheads="1"/>
          </p:cNvSpPr>
          <p:nvPr/>
        </p:nvSpPr>
        <p:spPr bwMode="auto">
          <a:xfrm>
            <a:off x="6743089" y="3549650"/>
            <a:ext cx="1242648" cy="55399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000" b="1" dirty="0"/>
              <a:t>Human error in </a:t>
            </a:r>
          </a:p>
          <a:p>
            <a:pPr algn="ctr" eaLnBrk="1" hangingPunct="1">
              <a:defRPr/>
            </a:pPr>
            <a:r>
              <a:rPr lang="en-US" sz="1000" b="1" dirty="0"/>
              <a:t>sending the request</a:t>
            </a:r>
          </a:p>
          <a:p>
            <a:pPr algn="ctr" eaLnBrk="1" hangingPunct="1">
              <a:defRPr/>
            </a:pPr>
            <a:r>
              <a:rPr lang="en-US" sz="1000" b="1" dirty="0"/>
              <a:t>for testing</a:t>
            </a:r>
            <a:endParaRPr lang="en-US" sz="1000" b="1" i="1" dirty="0"/>
          </a:p>
        </p:txBody>
      </p:sp>
      <p:sp>
        <p:nvSpPr>
          <p:cNvPr id="180248" name="Oval 42"/>
          <p:cNvSpPr>
            <a:spLocks noChangeArrowheads="1"/>
          </p:cNvSpPr>
          <p:nvPr/>
        </p:nvSpPr>
        <p:spPr bwMode="auto">
          <a:xfrm>
            <a:off x="2117725" y="981075"/>
            <a:ext cx="234950" cy="2159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80249" name="Line 38"/>
          <p:cNvSpPr>
            <a:spLocks noChangeShapeType="1"/>
          </p:cNvSpPr>
          <p:nvPr/>
        </p:nvSpPr>
        <p:spPr bwMode="auto">
          <a:xfrm>
            <a:off x="2195514" y="1052513"/>
            <a:ext cx="547687" cy="5762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250" name="Oval 41"/>
          <p:cNvSpPr>
            <a:spLocks noChangeArrowheads="1"/>
          </p:cNvSpPr>
          <p:nvPr/>
        </p:nvSpPr>
        <p:spPr bwMode="auto">
          <a:xfrm>
            <a:off x="3132138" y="1628775"/>
            <a:ext cx="234950" cy="2159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80251" name="Line 39"/>
          <p:cNvSpPr>
            <a:spLocks noChangeShapeType="1"/>
          </p:cNvSpPr>
          <p:nvPr/>
        </p:nvSpPr>
        <p:spPr bwMode="auto">
          <a:xfrm>
            <a:off x="3209925" y="1700214"/>
            <a:ext cx="546100" cy="504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1291" name="Text Box 43"/>
          <p:cNvSpPr txBox="1">
            <a:spLocks noChangeArrowheads="1"/>
          </p:cNvSpPr>
          <p:nvPr/>
        </p:nvSpPr>
        <p:spPr bwMode="auto">
          <a:xfrm>
            <a:off x="2819400" y="792164"/>
            <a:ext cx="1639888" cy="554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/>
              <a:t>Lack of training/</a:t>
            </a:r>
          </a:p>
          <a:p>
            <a:pPr algn="ctr" eaLnBrk="1" hangingPunct="1">
              <a:defRPr/>
            </a:pPr>
            <a:r>
              <a:rPr lang="en-US" sz="1000" b="1" dirty="0"/>
              <a:t>perception on importance of vitamins ?</a:t>
            </a:r>
          </a:p>
        </p:txBody>
      </p:sp>
      <p:sp>
        <p:nvSpPr>
          <p:cNvPr id="180253" name="Text Box 44"/>
          <p:cNvSpPr txBox="1">
            <a:spLocks noChangeArrowheads="1"/>
          </p:cNvSpPr>
          <p:nvPr/>
        </p:nvSpPr>
        <p:spPr bwMode="auto">
          <a:xfrm>
            <a:off x="1649413" y="231776"/>
            <a:ext cx="16383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b="1" dirty="0">
                <a:latin typeface="Calibri" panose="020F0502020204030204" pitchFamily="34" charset="0"/>
              </a:rPr>
              <a:t>Position of QA vacant ?</a:t>
            </a:r>
          </a:p>
        </p:txBody>
      </p:sp>
      <p:sp>
        <p:nvSpPr>
          <p:cNvPr id="180254" name="Text Box 45"/>
          <p:cNvSpPr txBox="1">
            <a:spLocks noChangeArrowheads="1"/>
          </p:cNvSpPr>
          <p:nvPr/>
        </p:nvSpPr>
        <p:spPr bwMode="auto">
          <a:xfrm>
            <a:off x="7345363" y="2492375"/>
            <a:ext cx="1427162" cy="36988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Latent failure</a:t>
            </a:r>
          </a:p>
        </p:txBody>
      </p:sp>
      <p:sp>
        <p:nvSpPr>
          <p:cNvPr id="180255" name="Text Box 46"/>
          <p:cNvSpPr txBox="1">
            <a:spLocks noChangeArrowheads="1"/>
          </p:cNvSpPr>
          <p:nvPr/>
        </p:nvSpPr>
        <p:spPr bwMode="auto">
          <a:xfrm>
            <a:off x="6018213" y="1196975"/>
            <a:ext cx="1446212" cy="369888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Active failure</a:t>
            </a:r>
          </a:p>
        </p:txBody>
      </p:sp>
      <p:sp>
        <p:nvSpPr>
          <p:cNvPr id="180256" name="Text Box 47"/>
          <p:cNvSpPr txBox="1">
            <a:spLocks noChangeArrowheads="1"/>
          </p:cNvSpPr>
          <p:nvPr/>
        </p:nvSpPr>
        <p:spPr bwMode="auto">
          <a:xfrm>
            <a:off x="9059863" y="4319589"/>
            <a:ext cx="1446212" cy="369887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Active failure</a:t>
            </a:r>
          </a:p>
        </p:txBody>
      </p:sp>
      <p:sp>
        <p:nvSpPr>
          <p:cNvPr id="180257" name="Text Box 48"/>
          <p:cNvSpPr txBox="1">
            <a:spLocks noChangeArrowheads="1"/>
          </p:cNvSpPr>
          <p:nvPr/>
        </p:nvSpPr>
        <p:spPr bwMode="auto">
          <a:xfrm>
            <a:off x="4926013" y="647700"/>
            <a:ext cx="1427162" cy="36988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Latent failure</a:t>
            </a:r>
          </a:p>
        </p:txBody>
      </p:sp>
      <p:sp>
        <p:nvSpPr>
          <p:cNvPr id="180258" name="Text Box 49"/>
          <p:cNvSpPr txBox="1">
            <a:spLocks noChangeArrowheads="1"/>
          </p:cNvSpPr>
          <p:nvPr/>
        </p:nvSpPr>
        <p:spPr bwMode="auto">
          <a:xfrm>
            <a:off x="3489326" y="71439"/>
            <a:ext cx="1427163" cy="36988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Latent failure</a:t>
            </a:r>
          </a:p>
        </p:txBody>
      </p:sp>
      <p:sp>
        <p:nvSpPr>
          <p:cNvPr id="180259" name="Text Box 50"/>
          <p:cNvSpPr txBox="1">
            <a:spLocks noChangeArrowheads="1"/>
          </p:cNvSpPr>
          <p:nvPr/>
        </p:nvSpPr>
        <p:spPr bwMode="auto">
          <a:xfrm>
            <a:off x="6954838" y="1844675"/>
            <a:ext cx="1427162" cy="36988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Latent failure</a:t>
            </a:r>
          </a:p>
        </p:txBody>
      </p:sp>
      <p:sp>
        <p:nvSpPr>
          <p:cNvPr id="180260" name="Text Box 51"/>
          <p:cNvSpPr txBox="1">
            <a:spLocks noChangeArrowheads="1"/>
          </p:cNvSpPr>
          <p:nvPr/>
        </p:nvSpPr>
        <p:spPr bwMode="auto">
          <a:xfrm>
            <a:off x="8435976" y="3429000"/>
            <a:ext cx="1446213" cy="369888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31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Active failure</a:t>
            </a:r>
          </a:p>
        </p:txBody>
      </p:sp>
      <p:sp>
        <p:nvSpPr>
          <p:cNvPr id="181254" name="Text Box 6"/>
          <p:cNvSpPr txBox="1">
            <a:spLocks noChangeArrowheads="1"/>
          </p:cNvSpPr>
          <p:nvPr/>
        </p:nvSpPr>
        <p:spPr bwMode="auto">
          <a:xfrm>
            <a:off x="3911600" y="1341439"/>
            <a:ext cx="16383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00" b="1" dirty="0"/>
              <a:t>Not reviewing</a:t>
            </a:r>
          </a:p>
          <a:p>
            <a:pPr algn="ctr" eaLnBrk="1" hangingPunct="1">
              <a:defRPr/>
            </a:pPr>
            <a:r>
              <a:rPr lang="en-US" sz="1000" b="1" dirty="0"/>
              <a:t>the results of the lab</a:t>
            </a:r>
          </a:p>
        </p:txBody>
      </p:sp>
    </p:spTree>
    <p:extLst>
      <p:ext uri="{BB962C8B-B14F-4D97-AF65-F5344CB8AC3E}">
        <p14:creationId xmlns:p14="http://schemas.microsoft.com/office/powerpoint/2010/main" val="244070293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Rectangle 35"/>
          <p:cNvSpPr/>
          <p:nvPr/>
        </p:nvSpPr>
        <p:spPr>
          <a:xfrm>
            <a:off x="2428875" y="188914"/>
            <a:ext cx="1795465" cy="2016126"/>
          </a:xfrm>
          <a:prstGeom prst="rect">
            <a:avLst/>
          </a:prstGeom>
          <a:solidFill>
            <a:srgbClr val="C5E0B4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1486" name="Oval 36"/>
          <p:cNvSpPr/>
          <p:nvPr/>
        </p:nvSpPr>
        <p:spPr>
          <a:xfrm>
            <a:off x="2897188" y="1484312"/>
            <a:ext cx="233363" cy="215901"/>
          </a:xfrm>
          <a:prstGeom prst="ellipse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2800"/>
            </a:pPr>
            <a:endParaRPr/>
          </a:p>
        </p:txBody>
      </p:sp>
      <p:sp>
        <p:nvSpPr>
          <p:cNvPr id="1487" name="Line 37"/>
          <p:cNvSpPr/>
          <p:nvPr/>
        </p:nvSpPr>
        <p:spPr>
          <a:xfrm>
            <a:off x="2974975" y="1555749"/>
            <a:ext cx="469900" cy="503239"/>
          </a:xfrm>
          <a:prstGeom prst="line">
            <a:avLst/>
          </a:prstGeom>
          <a:ln w="762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88" name="Rectangle 2"/>
          <p:cNvSpPr/>
          <p:nvPr/>
        </p:nvSpPr>
        <p:spPr>
          <a:xfrm>
            <a:off x="3287712" y="836613"/>
            <a:ext cx="1795462" cy="2016126"/>
          </a:xfrm>
          <a:prstGeom prst="rect">
            <a:avLst/>
          </a:prstGeom>
          <a:solidFill>
            <a:srgbClr val="C5E0B4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1489" name="Rectangle 3"/>
          <p:cNvSpPr/>
          <p:nvPr/>
        </p:nvSpPr>
        <p:spPr>
          <a:xfrm>
            <a:off x="4457701" y="1700214"/>
            <a:ext cx="1795464" cy="2016126"/>
          </a:xfrm>
          <a:prstGeom prst="rect">
            <a:avLst/>
          </a:prstGeom>
          <a:solidFill>
            <a:srgbClr val="C5E0B4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1490" name="Rectangle 4"/>
          <p:cNvSpPr/>
          <p:nvPr/>
        </p:nvSpPr>
        <p:spPr>
          <a:xfrm>
            <a:off x="5548312" y="2492375"/>
            <a:ext cx="1797051" cy="2016126"/>
          </a:xfrm>
          <a:prstGeom prst="rect">
            <a:avLst/>
          </a:prstGeom>
          <a:solidFill>
            <a:srgbClr val="C5E0B4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1491" name="Rectangle 5"/>
          <p:cNvSpPr/>
          <p:nvPr/>
        </p:nvSpPr>
        <p:spPr>
          <a:xfrm>
            <a:off x="6408737" y="3355976"/>
            <a:ext cx="1795462" cy="2016126"/>
          </a:xfrm>
          <a:prstGeom prst="rect">
            <a:avLst/>
          </a:prstGeom>
          <a:solidFill>
            <a:srgbClr val="C5E0B4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1492" name="Text Box 8"/>
          <p:cNvSpPr txBox="1"/>
          <p:nvPr/>
        </p:nvSpPr>
        <p:spPr>
          <a:xfrm>
            <a:off x="3472317" y="933450"/>
            <a:ext cx="1491343" cy="6502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 b="1"/>
            </a:pPr>
            <a:r>
              <a:t>Lack of expertise</a:t>
            </a:r>
          </a:p>
          <a:p>
            <a:pPr algn="ctr">
              <a:defRPr sz="1000" b="1"/>
            </a:pPr>
            <a:r>
              <a:t>of food processors</a:t>
            </a:r>
          </a:p>
          <a:p>
            <a:pPr algn="ctr">
              <a:defRPr sz="1000" b="1"/>
            </a:pPr>
            <a:r>
              <a:t>&amp; poor communication</a:t>
            </a:r>
          </a:p>
          <a:p>
            <a:pPr algn="ctr">
              <a:defRPr sz="1000" b="1"/>
            </a:pPr>
            <a:r>
              <a:t>between stakeholders</a:t>
            </a:r>
          </a:p>
        </p:txBody>
      </p:sp>
      <p:sp>
        <p:nvSpPr>
          <p:cNvPr id="1493" name="Rectangle 7"/>
          <p:cNvSpPr/>
          <p:nvPr/>
        </p:nvSpPr>
        <p:spPr>
          <a:xfrm>
            <a:off x="7423150" y="4292601"/>
            <a:ext cx="1795464" cy="2016126"/>
          </a:xfrm>
          <a:prstGeom prst="rect">
            <a:avLst/>
          </a:prstGeom>
          <a:solidFill>
            <a:srgbClr val="C5E0B4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1494" name="Oval 11"/>
          <p:cNvSpPr/>
          <p:nvPr/>
        </p:nvSpPr>
        <p:spPr>
          <a:xfrm>
            <a:off x="4846637" y="2997200"/>
            <a:ext cx="234951" cy="215900"/>
          </a:xfrm>
          <a:prstGeom prst="ellipse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2800"/>
            </a:pPr>
            <a:endParaRPr/>
          </a:p>
        </p:txBody>
      </p:sp>
      <p:sp>
        <p:nvSpPr>
          <p:cNvPr id="1495" name="Oval 12"/>
          <p:cNvSpPr/>
          <p:nvPr/>
        </p:nvSpPr>
        <p:spPr>
          <a:xfrm>
            <a:off x="5707062" y="3933825"/>
            <a:ext cx="234951" cy="215900"/>
          </a:xfrm>
          <a:prstGeom prst="ellipse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2800"/>
            </a:pPr>
            <a:endParaRPr/>
          </a:p>
        </p:txBody>
      </p:sp>
      <p:sp>
        <p:nvSpPr>
          <p:cNvPr id="1496" name="Oval 13"/>
          <p:cNvSpPr/>
          <p:nvPr/>
        </p:nvSpPr>
        <p:spPr>
          <a:xfrm>
            <a:off x="6719888" y="4868862"/>
            <a:ext cx="234951" cy="215901"/>
          </a:xfrm>
          <a:prstGeom prst="ellipse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2800"/>
            </a:pPr>
            <a:endParaRPr/>
          </a:p>
        </p:txBody>
      </p:sp>
      <p:sp>
        <p:nvSpPr>
          <p:cNvPr id="1497" name="Oval 14"/>
          <p:cNvSpPr/>
          <p:nvPr/>
        </p:nvSpPr>
        <p:spPr>
          <a:xfrm>
            <a:off x="7734300" y="5805487"/>
            <a:ext cx="234950" cy="215901"/>
          </a:xfrm>
          <a:prstGeom prst="ellipse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2800"/>
            </a:pPr>
            <a:endParaRPr/>
          </a:p>
        </p:txBody>
      </p:sp>
      <p:sp>
        <p:nvSpPr>
          <p:cNvPr id="1498" name="Line 15"/>
          <p:cNvSpPr/>
          <p:nvPr/>
        </p:nvSpPr>
        <p:spPr>
          <a:xfrm>
            <a:off x="4926013" y="3068638"/>
            <a:ext cx="625476" cy="649288"/>
          </a:xfrm>
          <a:prstGeom prst="line">
            <a:avLst/>
          </a:prstGeom>
          <a:ln w="762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99" name="Line 16"/>
          <p:cNvSpPr/>
          <p:nvPr/>
        </p:nvSpPr>
        <p:spPr>
          <a:xfrm>
            <a:off x="5784849" y="3933826"/>
            <a:ext cx="623890" cy="574676"/>
          </a:xfrm>
          <a:prstGeom prst="line">
            <a:avLst/>
          </a:prstGeom>
          <a:ln w="762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0" name="Line 17"/>
          <p:cNvSpPr/>
          <p:nvPr/>
        </p:nvSpPr>
        <p:spPr>
          <a:xfrm>
            <a:off x="6799264" y="4941889"/>
            <a:ext cx="623888" cy="574676"/>
          </a:xfrm>
          <a:prstGeom prst="line">
            <a:avLst/>
          </a:prstGeom>
          <a:ln w="762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1" name="Line 18"/>
          <p:cNvSpPr/>
          <p:nvPr/>
        </p:nvSpPr>
        <p:spPr>
          <a:xfrm>
            <a:off x="7734299" y="5876926"/>
            <a:ext cx="781051" cy="720726"/>
          </a:xfrm>
          <a:prstGeom prst="line">
            <a:avLst/>
          </a:prstGeom>
          <a:ln w="762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2" name="Text Box 19"/>
          <p:cNvSpPr txBox="1"/>
          <p:nvPr/>
        </p:nvSpPr>
        <p:spPr>
          <a:xfrm>
            <a:off x="8593138" y="3429000"/>
            <a:ext cx="1553466" cy="39624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Latent failure</a:t>
            </a:r>
          </a:p>
        </p:txBody>
      </p:sp>
      <p:sp>
        <p:nvSpPr>
          <p:cNvPr id="1503" name="Text Box 21"/>
          <p:cNvSpPr txBox="1"/>
          <p:nvPr/>
        </p:nvSpPr>
        <p:spPr>
          <a:xfrm>
            <a:off x="6407151" y="1728789"/>
            <a:ext cx="1589631" cy="396241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Active failure</a:t>
            </a:r>
          </a:p>
        </p:txBody>
      </p:sp>
      <p:sp>
        <p:nvSpPr>
          <p:cNvPr id="1504" name="Text Box 22"/>
          <p:cNvSpPr txBox="1"/>
          <p:nvPr/>
        </p:nvSpPr>
        <p:spPr>
          <a:xfrm>
            <a:off x="9294813" y="4430714"/>
            <a:ext cx="1589631" cy="396241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Active failure</a:t>
            </a:r>
          </a:p>
        </p:txBody>
      </p:sp>
      <p:sp>
        <p:nvSpPr>
          <p:cNvPr id="1505" name="Text Box 28"/>
          <p:cNvSpPr txBox="1"/>
          <p:nvPr/>
        </p:nvSpPr>
        <p:spPr>
          <a:xfrm>
            <a:off x="4487862" y="1773239"/>
            <a:ext cx="1765301" cy="5105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 b="1"/>
            </a:pPr>
            <a:r>
              <a:t>No monitoring or </a:t>
            </a:r>
          </a:p>
          <a:p>
            <a:pPr>
              <a:defRPr sz="1000" b="1"/>
            </a:pPr>
            <a:r>
              <a:t>auditing of supplier</a:t>
            </a:r>
          </a:p>
          <a:p>
            <a:pPr>
              <a:defRPr sz="1000" b="1"/>
            </a:pPr>
            <a:r>
              <a:t>for the ITX</a:t>
            </a:r>
          </a:p>
        </p:txBody>
      </p:sp>
      <p:sp>
        <p:nvSpPr>
          <p:cNvPr id="1506" name="Text Box 29"/>
          <p:cNvSpPr txBox="1"/>
          <p:nvPr/>
        </p:nvSpPr>
        <p:spPr>
          <a:xfrm>
            <a:off x="1884363" y="4868862"/>
            <a:ext cx="3198813" cy="377191"/>
          </a:xfrm>
          <a:prstGeom prst="rect">
            <a:avLst/>
          </a:prstGeom>
          <a:solidFill>
            <a:schemeClr val="accent2"/>
          </a:solidFill>
          <a:ln w="19050">
            <a:solidFill>
              <a:srgbClr val="FFFFFF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r>
              <a:t>ITX  Crisis 2005</a:t>
            </a:r>
          </a:p>
        </p:txBody>
      </p:sp>
      <p:sp>
        <p:nvSpPr>
          <p:cNvPr id="1507" name="Text Box 30"/>
          <p:cNvSpPr txBox="1"/>
          <p:nvPr/>
        </p:nvSpPr>
        <p:spPr>
          <a:xfrm>
            <a:off x="7499350" y="4508500"/>
            <a:ext cx="1717676" cy="5105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 b="1" i="1"/>
            </a:pPr>
            <a:r>
              <a:t>Incorrect method </a:t>
            </a:r>
          </a:p>
          <a:p>
            <a:pPr>
              <a:defRPr sz="1000" b="1" i="1"/>
            </a:pPr>
            <a:r>
              <a:t>for testing migration</a:t>
            </a:r>
          </a:p>
          <a:p>
            <a:pPr>
              <a:defRPr sz="1000" b="1" i="1"/>
            </a:pPr>
            <a:r>
              <a:t>of ITX into food products</a:t>
            </a:r>
          </a:p>
        </p:txBody>
      </p:sp>
      <p:sp>
        <p:nvSpPr>
          <p:cNvPr id="1508" name="Oval 31"/>
          <p:cNvSpPr/>
          <p:nvPr/>
        </p:nvSpPr>
        <p:spPr>
          <a:xfrm>
            <a:off x="3756026" y="2133600"/>
            <a:ext cx="233365" cy="215900"/>
          </a:xfrm>
          <a:prstGeom prst="ellipse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2800"/>
            </a:pPr>
            <a:endParaRPr/>
          </a:p>
        </p:txBody>
      </p:sp>
      <p:sp>
        <p:nvSpPr>
          <p:cNvPr id="1509" name="Line 32"/>
          <p:cNvSpPr/>
          <p:nvPr/>
        </p:nvSpPr>
        <p:spPr>
          <a:xfrm>
            <a:off x="3832226" y="2205038"/>
            <a:ext cx="625476" cy="576263"/>
          </a:xfrm>
          <a:prstGeom prst="line">
            <a:avLst/>
          </a:prstGeom>
          <a:ln w="762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10" name="Text Box 33"/>
          <p:cNvSpPr txBox="1"/>
          <p:nvPr/>
        </p:nvSpPr>
        <p:spPr>
          <a:xfrm>
            <a:off x="4692651" y="260350"/>
            <a:ext cx="1553466" cy="39624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Latent failure</a:t>
            </a:r>
          </a:p>
        </p:txBody>
      </p:sp>
      <p:sp>
        <p:nvSpPr>
          <p:cNvPr id="1511" name="Text Box 34"/>
          <p:cNvSpPr txBox="1"/>
          <p:nvPr/>
        </p:nvSpPr>
        <p:spPr>
          <a:xfrm>
            <a:off x="6577014" y="3438525"/>
            <a:ext cx="1519238" cy="5105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 b="1"/>
            </a:pPr>
            <a:r>
              <a:t>Lack of expertise</a:t>
            </a:r>
          </a:p>
          <a:p>
            <a:pPr>
              <a:defRPr sz="1000" b="1"/>
            </a:pPr>
            <a:r>
              <a:t>of packaging industry</a:t>
            </a:r>
          </a:p>
          <a:p>
            <a:pPr>
              <a:defRPr sz="1000" b="1"/>
            </a:pPr>
            <a:r>
              <a:t>&amp; incorrect legislation</a:t>
            </a:r>
          </a:p>
        </p:txBody>
      </p:sp>
      <p:sp>
        <p:nvSpPr>
          <p:cNvPr id="1512" name="Text Box 38"/>
          <p:cNvSpPr txBox="1"/>
          <p:nvPr/>
        </p:nvSpPr>
        <p:spPr>
          <a:xfrm>
            <a:off x="2756069" y="307975"/>
            <a:ext cx="1099801" cy="4470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 b="1"/>
            </a:pPr>
            <a:r>
              <a:t>Lack of </a:t>
            </a:r>
          </a:p>
          <a:p>
            <a:pPr algn="ctr">
              <a:defRPr sz="1200" b="1"/>
            </a:pPr>
            <a:r>
              <a:t>infrastructure</a:t>
            </a:r>
          </a:p>
        </p:txBody>
      </p:sp>
      <p:sp>
        <p:nvSpPr>
          <p:cNvPr id="1513" name="Text Box 39"/>
          <p:cNvSpPr txBox="1"/>
          <p:nvPr/>
        </p:nvSpPr>
        <p:spPr>
          <a:xfrm>
            <a:off x="5828898" y="2565400"/>
            <a:ext cx="1189842" cy="5105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 b="1"/>
            </a:pPr>
            <a:r>
              <a:t>Importance of</a:t>
            </a:r>
          </a:p>
          <a:p>
            <a:pPr algn="ctr">
              <a:defRPr sz="1000" b="1"/>
            </a:pPr>
            <a:r>
              <a:t>Quality assurance</a:t>
            </a:r>
          </a:p>
          <a:p>
            <a:pPr algn="ctr">
              <a:defRPr sz="1000" b="1"/>
            </a:pPr>
            <a:r>
              <a:t>System?</a:t>
            </a:r>
          </a:p>
        </p:txBody>
      </p:sp>
      <p:sp>
        <p:nvSpPr>
          <p:cNvPr id="1514" name="Text Box 40"/>
          <p:cNvSpPr txBox="1"/>
          <p:nvPr/>
        </p:nvSpPr>
        <p:spPr>
          <a:xfrm>
            <a:off x="7523163" y="2492375"/>
            <a:ext cx="1553466" cy="39624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Latent failure</a:t>
            </a:r>
          </a:p>
        </p:txBody>
      </p:sp>
      <p:sp>
        <p:nvSpPr>
          <p:cNvPr id="1515" name="Text Box 41"/>
          <p:cNvSpPr txBox="1"/>
          <p:nvPr/>
        </p:nvSpPr>
        <p:spPr>
          <a:xfrm>
            <a:off x="5627687" y="908050"/>
            <a:ext cx="1553467" cy="39624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Latent failure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A97838-BD2F-F742-AD65-B5CD78A2A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Food Safety Management System </a:t>
            </a:r>
          </a:p>
        </p:txBody>
      </p:sp>
      <p:grpSp>
        <p:nvGrpSpPr>
          <p:cNvPr id="7" name="Groupe 18">
            <a:extLst>
              <a:ext uri="{FF2B5EF4-FFF2-40B4-BE49-F238E27FC236}">
                <a16:creationId xmlns:a16="http://schemas.microsoft.com/office/drawing/2014/main" id="{5E01FF1B-0D12-D743-AF92-3ED399C64DFC}"/>
              </a:ext>
            </a:extLst>
          </p:cNvPr>
          <p:cNvGrpSpPr>
            <a:grpSpLocks/>
          </p:cNvGrpSpPr>
          <p:nvPr/>
        </p:nvGrpSpPr>
        <p:grpSpPr bwMode="auto">
          <a:xfrm>
            <a:off x="2672844" y="1151430"/>
            <a:ext cx="6666833" cy="4651939"/>
            <a:chOff x="0" y="100013"/>
            <a:chExt cx="9144001" cy="6811175"/>
          </a:xfrm>
        </p:grpSpPr>
        <p:grpSp>
          <p:nvGrpSpPr>
            <p:cNvPr id="8" name="Group 78">
              <a:extLst>
                <a:ext uri="{FF2B5EF4-FFF2-40B4-BE49-F238E27FC236}">
                  <a16:creationId xmlns:a16="http://schemas.microsoft.com/office/drawing/2014/main" id="{66DC79A5-9067-294F-B48A-2BAC71134C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0013"/>
              <a:ext cx="9144001" cy="6811175"/>
              <a:chOff x="45" y="0"/>
              <a:chExt cx="5760" cy="4354"/>
            </a:xfrm>
          </p:grpSpPr>
          <p:sp>
            <p:nvSpPr>
              <p:cNvPr id="21" name="Rectangle 76">
                <a:extLst>
                  <a:ext uri="{FF2B5EF4-FFF2-40B4-BE49-F238E27FC236}">
                    <a16:creationId xmlns:a16="http://schemas.microsoft.com/office/drawing/2014/main" id="{D0591DFB-4159-CD4B-8FEE-6A390579021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5" y="0"/>
                <a:ext cx="5760" cy="4354"/>
              </a:xfrm>
              <a:prstGeom prst="rect">
                <a:avLst/>
              </a:prstGeom>
              <a:solidFill>
                <a:srgbClr val="E1F2F3"/>
              </a:solidFill>
              <a:ln w="76200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rgbClr val="991F00"/>
                </a:prst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1200">
                  <a:latin typeface="Arial Narrow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22" name="Rectangle 77">
                <a:extLst>
                  <a:ext uri="{FF2B5EF4-FFF2-40B4-BE49-F238E27FC236}">
                    <a16:creationId xmlns:a16="http://schemas.microsoft.com/office/drawing/2014/main" id="{2AD94F9C-56B7-0F48-A652-AF7C394EB08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55" y="91"/>
                <a:ext cx="5075" cy="325"/>
              </a:xfrm>
              <a:prstGeom prst="rect">
                <a:avLst/>
              </a:prstGeom>
              <a:solidFill>
                <a:srgbClr val="ABDBDD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932688">
                  <a:lnSpc>
                    <a:spcPct val="90000"/>
                  </a:lnSpc>
                  <a:spcAft>
                    <a:spcPts val="612"/>
                  </a:spcAft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FOOD SAFETY ASSURANCE SYSTEM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9" name="Rectangle 64">
              <a:extLst>
                <a:ext uri="{FF2B5EF4-FFF2-40B4-BE49-F238E27FC236}">
                  <a16:creationId xmlns:a16="http://schemas.microsoft.com/office/drawing/2014/main" id="{991301D8-CD3A-944A-8388-A1F44DD844B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7316" y="5157444"/>
              <a:ext cx="8211159" cy="673967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 defTabSz="932688">
                <a:lnSpc>
                  <a:spcPct val="90000"/>
                </a:lnSpc>
                <a:spcAft>
                  <a:spcPts val="612"/>
                </a:spcAft>
                <a:defRPr/>
              </a:pPr>
              <a:r>
                <a: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Traceability, Recall Procedures, Crisis Management</a:t>
              </a:r>
              <a:endParaRPr lang="en-GB" sz="12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Rectangle 65">
              <a:extLst>
                <a:ext uri="{FF2B5EF4-FFF2-40B4-BE49-F238E27FC236}">
                  <a16:creationId xmlns:a16="http://schemas.microsoft.com/office/drawing/2014/main" id="{DA0ED83B-4C6B-1A4A-946E-BA3BFA4070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94174" y="6013758"/>
              <a:ext cx="8214740" cy="673966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 defTabSz="932688">
                <a:lnSpc>
                  <a:spcPct val="90000"/>
                </a:lnSpc>
                <a:spcAft>
                  <a:spcPts val="612"/>
                </a:spcAft>
                <a:defRPr/>
              </a:pPr>
              <a:r>
                <a:rPr lang="en-GB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Management commitment, Human Resource Management and Training</a:t>
              </a:r>
              <a:endParaRPr lang="en-GB" sz="120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1" name="Rectangle 66">
              <a:extLst>
                <a:ext uri="{FF2B5EF4-FFF2-40B4-BE49-F238E27FC236}">
                  <a16:creationId xmlns:a16="http://schemas.microsoft.com/office/drawing/2014/main" id="{876B6FFF-76C1-E34D-80FF-D30D6B02C1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92383" y="244817"/>
              <a:ext cx="8057178" cy="5077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prstShdw prst="shdw17" dist="17961" dir="2700000">
                <a:srgbClr val="ABDBDD">
                  <a:gamma/>
                  <a:shade val="60000"/>
                  <a:invGamma/>
                </a:srgbClr>
              </a:prstShdw>
            </a:effectLst>
          </p:spPr>
          <p:txBody>
            <a:bodyPr wrap="none" anchor="ctr">
              <a:noAutofit/>
            </a:bodyPr>
            <a:lstStyle/>
            <a:p>
              <a:pPr algn="ctr" defTabSz="932688">
                <a:lnSpc>
                  <a:spcPct val="90000"/>
                </a:lnSpc>
                <a:spcAft>
                  <a:spcPts val="612"/>
                </a:spcAft>
                <a:defRPr/>
              </a:pPr>
              <a:r>
                <a:rPr lang="en-GB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rPr>
                <a:t>FOOD SAFETY ASSURANCE SYSTEM</a:t>
              </a:r>
              <a:endParaRPr lang="en-GB" sz="1200">
                <a:latin typeface="Arial Narrow" panose="020B0606020202030204" pitchFamily="34" charset="0"/>
              </a:endParaRPr>
            </a:p>
          </p:txBody>
        </p:sp>
        <p:grpSp>
          <p:nvGrpSpPr>
            <p:cNvPr id="12" name="Group 67">
              <a:extLst>
                <a:ext uri="{FF2B5EF4-FFF2-40B4-BE49-F238E27FC236}">
                  <a16:creationId xmlns:a16="http://schemas.microsoft.com/office/drawing/2014/main" id="{803A9DD5-F2E8-8A4E-BB5F-10C05D6F9F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852" y="909614"/>
              <a:ext cx="2714626" cy="3970360"/>
              <a:chOff x="318" y="434"/>
              <a:chExt cx="1710" cy="2538"/>
            </a:xfrm>
          </p:grpSpPr>
          <p:sp>
            <p:nvSpPr>
              <p:cNvPr id="19" name="AutoShape 68">
                <a:extLst>
                  <a:ext uri="{FF2B5EF4-FFF2-40B4-BE49-F238E27FC236}">
                    <a16:creationId xmlns:a16="http://schemas.microsoft.com/office/drawing/2014/main" id="{8EB9BE29-9A00-6C4C-855B-6FD684443F5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55" y="921"/>
                <a:ext cx="1673" cy="2051"/>
              </a:xfrm>
              <a:prstGeom prst="foldedCorner">
                <a:avLst>
                  <a:gd name="adj" fmla="val 12500"/>
                </a:avLst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Layout and building design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Processing equipment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Maintenance and services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Incoming materials handling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Processing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Cleaning and disinfection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Storage, transport &amp; distribution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Personal hygiene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Pest prevention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GB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Security measures</a:t>
                </a: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7042" indent="-147042">
                  <a:lnSpc>
                    <a:spcPct val="90000"/>
                  </a:lnSpc>
                  <a:spcAft>
                    <a:spcPct val="1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0" name="Rectangle 69">
                <a:extLst>
                  <a:ext uri="{FF2B5EF4-FFF2-40B4-BE49-F238E27FC236}">
                    <a16:creationId xmlns:a16="http://schemas.microsoft.com/office/drawing/2014/main" id="{089B1226-A7C5-F74B-9729-9F7C0E4F448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18" y="434"/>
                <a:ext cx="1675" cy="37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932688">
                  <a:lnSpc>
                    <a:spcPct val="90000"/>
                  </a:lnSpc>
                  <a:spcAft>
                    <a:spcPts val="612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Good Hygienic</a:t>
                </a:r>
              </a:p>
              <a:p>
                <a:pPr algn="ctr" defTabSz="932688">
                  <a:lnSpc>
                    <a:spcPct val="90000"/>
                  </a:lnSpc>
                  <a:spcAft>
                    <a:spcPts val="612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Practices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3" name="Group 70">
              <a:extLst>
                <a:ext uri="{FF2B5EF4-FFF2-40B4-BE49-F238E27FC236}">
                  <a16:creationId xmlns:a16="http://schemas.microsoft.com/office/drawing/2014/main" id="{F786E07C-4895-724A-88CA-6B7F2A0447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5163" y="941388"/>
              <a:ext cx="2660650" cy="3995737"/>
              <a:chOff x="2064" y="436"/>
              <a:chExt cx="1676" cy="2554"/>
            </a:xfrm>
            <a:solidFill>
              <a:schemeClr val="bg1"/>
            </a:solidFill>
          </p:grpSpPr>
          <p:sp>
            <p:nvSpPr>
              <p:cNvPr id="17" name="AutoShape 71">
                <a:extLst>
                  <a:ext uri="{FF2B5EF4-FFF2-40B4-BE49-F238E27FC236}">
                    <a16:creationId xmlns:a16="http://schemas.microsoft.com/office/drawing/2014/main" id="{035A0147-CB03-2848-8DA6-5498C6FB161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64" y="938"/>
                <a:ext cx="1676" cy="2052"/>
              </a:xfrm>
              <a:prstGeom prst="foldedCorner">
                <a:avLst>
                  <a:gd name="adj" fmla="val 12500"/>
                </a:avLst>
              </a:prstGeom>
              <a:grpFill/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Conducting hazard analysis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Determining Critical Control 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Points (CCP)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Critical Limits (CL)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monitoring 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corrective actions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 verification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 procedures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Establishing documentation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 and records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Rectangle 72">
                <a:extLst>
                  <a:ext uri="{FF2B5EF4-FFF2-40B4-BE49-F238E27FC236}">
                    <a16:creationId xmlns:a16="http://schemas.microsoft.com/office/drawing/2014/main" id="{5CB80266-12C1-B041-8137-806E6CA42FE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64" y="436"/>
                <a:ext cx="1676" cy="379"/>
              </a:xfrm>
              <a:prstGeom prst="rect">
                <a:avLst/>
              </a:prstGeom>
              <a:grp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932688">
                  <a:lnSpc>
                    <a:spcPct val="90000"/>
                  </a:lnSpc>
                  <a:spcAft>
                    <a:spcPts val="612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HACCP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4" name="Group 73">
              <a:extLst>
                <a:ext uri="{FF2B5EF4-FFF2-40B4-BE49-F238E27FC236}">
                  <a16:creationId xmlns:a16="http://schemas.microsoft.com/office/drawing/2014/main" id="{2E366783-D081-2549-BFFD-094F9EFB3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26140" y="941388"/>
              <a:ext cx="2736851" cy="3967162"/>
              <a:chOff x="3787" y="436"/>
              <a:chExt cx="1724" cy="2536"/>
            </a:xfrm>
            <a:solidFill>
              <a:schemeClr val="bg1"/>
            </a:solidFill>
          </p:grpSpPr>
          <p:sp>
            <p:nvSpPr>
              <p:cNvPr id="15" name="AutoShape 74">
                <a:extLst>
                  <a:ext uri="{FF2B5EF4-FFF2-40B4-BE49-F238E27FC236}">
                    <a16:creationId xmlns:a16="http://schemas.microsoft.com/office/drawing/2014/main" id="{F3986CCB-2EFE-5A40-B175-F2548F49DD0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87" y="920"/>
                <a:ext cx="1675" cy="2052"/>
              </a:xfrm>
              <a:prstGeom prst="foldedCorner">
                <a:avLst>
                  <a:gd name="adj" fmla="val 12500"/>
                </a:avLst>
              </a:prstGeom>
              <a:grpFill/>
              <a:ln w="9525">
                <a:solidFill>
                  <a:schemeClr val="accent1"/>
                </a:solidFill>
                <a:round/>
                <a:headEnd/>
                <a:tailEnd/>
              </a:ln>
              <a:effectLst>
                <a:prstShdw prst="shdw17" dist="17961" dir="2700000">
                  <a:srgbClr val="ABDBDD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Raw material &amp; 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	product testing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Environmental monitoring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Maintenance checks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Release of products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Audits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Employee reports (whistleblowing)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Consumer complaint handling	</a:t>
                </a: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9983" indent="-149983" defTabSz="932688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1224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</a:endParaRPr>
              </a:p>
              <a:p>
                <a:pPr marL="147042" indent="-147042">
                  <a:lnSpc>
                    <a:spcPct val="90000"/>
                  </a:lnSpc>
                  <a:spcAft>
                    <a:spcPct val="2000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GB" sz="1200">
                  <a:latin typeface="Arial Narrow" panose="020B0606020202030204" pitchFamily="34" charset="0"/>
                </a:endParaRPr>
              </a:p>
            </p:txBody>
          </p:sp>
          <p:sp>
            <p:nvSpPr>
              <p:cNvPr id="16" name="Rectangle 75">
                <a:extLst>
                  <a:ext uri="{FF2B5EF4-FFF2-40B4-BE49-F238E27FC236}">
                    <a16:creationId xmlns:a16="http://schemas.microsoft.com/office/drawing/2014/main" id="{1F98B385-30B1-C943-B455-1F6C1A54D2B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833" y="436"/>
                <a:ext cx="1678" cy="377"/>
              </a:xfrm>
              <a:prstGeom prst="rect">
                <a:avLst/>
              </a:prstGeom>
              <a:grp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>
                <a:noAutofit/>
              </a:bodyPr>
              <a:lstStyle/>
              <a:p>
                <a:pPr algn="ctr" defTabSz="932688">
                  <a:lnSpc>
                    <a:spcPct val="90000"/>
                  </a:lnSpc>
                  <a:spcAft>
                    <a:spcPts val="612"/>
                  </a:spcAft>
                  <a:buClr>
                    <a:schemeClr val="accent2"/>
                  </a:buClr>
                  <a:defRPr/>
                </a:pPr>
                <a:r>
                  <a:rPr lang="en-US" sz="1224" kern="120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rPr>
                  <a:t>Verifications</a:t>
                </a:r>
                <a:endParaRPr lang="en-GB" sz="1200">
                  <a:latin typeface="Arial Narrow" panose="020B0606020202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302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Titre 1"/>
          <p:cNvSpPr txBox="1">
            <a:spLocks noGrp="1"/>
          </p:cNvSpPr>
          <p:nvPr>
            <p:ph type="title"/>
          </p:nvPr>
        </p:nvSpPr>
        <p:spPr>
          <a:xfrm>
            <a:off x="873452" y="947921"/>
            <a:ext cx="10112990" cy="7284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dirty="0"/>
              <a:t>Incident </a:t>
            </a:r>
            <a:r>
              <a:rPr lang="fr-CH" dirty="0"/>
              <a:t>of</a:t>
            </a:r>
            <a:r>
              <a:rPr dirty="0"/>
              <a:t> </a:t>
            </a:r>
            <a:r>
              <a:rPr lang="fr-CH" dirty="0" err="1"/>
              <a:t>melamine</a:t>
            </a:r>
            <a:r>
              <a:rPr dirty="0"/>
              <a:t>, «pet food» USA</a:t>
            </a:r>
            <a:r>
              <a:rPr lang="fr-CH" dirty="0"/>
              <a:t>,</a:t>
            </a:r>
            <a:r>
              <a:rPr dirty="0"/>
              <a:t> 2007</a:t>
            </a:r>
          </a:p>
        </p:txBody>
      </p:sp>
      <p:pic>
        <p:nvPicPr>
          <p:cNvPr id="2153" name="Image 5" descr="Image 5"/>
          <p:cNvPicPr>
            <a:picLocks noChangeAspect="1"/>
          </p:cNvPicPr>
          <p:nvPr/>
        </p:nvPicPr>
        <p:blipFill>
          <a:blip r:embed="rId2"/>
          <a:srcRect l="13853" t="27500" r="42207" b="22080"/>
          <a:stretch>
            <a:fillRect/>
          </a:stretch>
        </p:blipFill>
        <p:spPr>
          <a:xfrm>
            <a:off x="2837647" y="2156739"/>
            <a:ext cx="5718219" cy="368336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145A73-1EAD-4443-A5D9-D61FDB1918A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6701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Titre 1"/>
          <p:cNvSpPr txBox="1">
            <a:spLocks noGrp="1"/>
          </p:cNvSpPr>
          <p:nvPr>
            <p:ph type="title"/>
          </p:nvPr>
        </p:nvSpPr>
        <p:spPr>
          <a:xfrm>
            <a:off x="721895" y="593558"/>
            <a:ext cx="9825901" cy="1463833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algn="ctr"/>
            <a:r>
              <a:rPr lang="en-US" sz="4000" dirty="0"/>
              <a:t>Incident of melamine, «infant formula »,</a:t>
            </a:r>
            <a:br>
              <a:rPr lang="en-US" sz="4000" dirty="0"/>
            </a:br>
            <a:r>
              <a:rPr lang="en-US" sz="4000" dirty="0"/>
              <a:t> China, 2008</a:t>
            </a:r>
            <a:endParaRPr sz="4000" dirty="0"/>
          </a:p>
        </p:txBody>
      </p:sp>
      <p:pic>
        <p:nvPicPr>
          <p:cNvPr id="2144" name="Image 4" descr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172" y="2836907"/>
            <a:ext cx="4381504" cy="290512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953DE-0EAC-5D4A-8A1C-86CDD924B3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7994" y="1760611"/>
            <a:ext cx="5190062" cy="4572001"/>
          </a:xfrm>
        </p:spPr>
        <p:txBody>
          <a:bodyPr/>
          <a:lstStyle/>
          <a:p>
            <a:r>
              <a:rPr lang="fr-FR" dirty="0"/>
              <a:t> 300 000 infants </a:t>
            </a:r>
            <a:r>
              <a:rPr lang="fr-FR" dirty="0" err="1"/>
              <a:t>intoxicated</a:t>
            </a:r>
            <a:endParaRPr lang="fr-FR" dirty="0"/>
          </a:p>
          <a:p>
            <a:r>
              <a:rPr lang="fr-FR" dirty="0"/>
              <a:t>&gt; 6 </a:t>
            </a:r>
            <a:r>
              <a:rPr lang="fr-FR" dirty="0" err="1"/>
              <a:t>deaths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95320-73DA-6543-B718-F2CE6731ECD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0822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BBC5C0-3DA3-1440-9B77-CE0C0A324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19" y="0"/>
            <a:ext cx="10504362" cy="6858000"/>
          </a:xfrm>
          <a:prstGeom prst="rect">
            <a:avLst/>
          </a:prstGeom>
        </p:spPr>
      </p:pic>
      <p:pic>
        <p:nvPicPr>
          <p:cNvPr id="2150" name="Espace réservé du contenu 3" descr="Espace réservé du contenu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67" y="4044278"/>
            <a:ext cx="3294419" cy="226299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76AFBD-2691-6A4A-993F-D5B7A46D7964}"/>
              </a:ext>
            </a:extLst>
          </p:cNvPr>
          <p:cNvSpPr txBox="1"/>
          <p:nvPr/>
        </p:nvSpPr>
        <p:spPr>
          <a:xfrm>
            <a:off x="2460171" y="544286"/>
            <a:ext cx="7424058" cy="1001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25EBA-BE37-7449-B3BB-B83E154A17D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053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Rectangle 37"/>
          <p:cNvSpPr/>
          <p:nvPr/>
        </p:nvSpPr>
        <p:spPr>
          <a:xfrm>
            <a:off x="608313" y="130995"/>
            <a:ext cx="1797053" cy="2016125"/>
          </a:xfrm>
          <a:prstGeom prst="rect">
            <a:avLst/>
          </a:prstGeom>
          <a:solidFill>
            <a:schemeClr val="accent3"/>
          </a:solidFill>
          <a:ln w="19046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2156" name="Rectangle 37"/>
          <p:cNvSpPr/>
          <p:nvPr/>
        </p:nvSpPr>
        <p:spPr>
          <a:xfrm>
            <a:off x="1731059" y="621032"/>
            <a:ext cx="1797053" cy="2016125"/>
          </a:xfrm>
          <a:prstGeom prst="rect">
            <a:avLst/>
          </a:prstGeom>
          <a:solidFill>
            <a:schemeClr val="accent3"/>
          </a:solidFill>
          <a:ln w="19046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2157" name="Rectangle 2"/>
          <p:cNvSpPr/>
          <p:nvPr/>
        </p:nvSpPr>
        <p:spPr>
          <a:xfrm>
            <a:off x="2806037" y="1070991"/>
            <a:ext cx="1795461" cy="2016124"/>
          </a:xfrm>
          <a:prstGeom prst="rect">
            <a:avLst/>
          </a:prstGeom>
          <a:solidFill>
            <a:schemeClr val="accent3"/>
          </a:solidFill>
          <a:ln w="19046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2158" name="Rectangle 3"/>
          <p:cNvSpPr/>
          <p:nvPr/>
        </p:nvSpPr>
        <p:spPr>
          <a:xfrm>
            <a:off x="3818863" y="1644071"/>
            <a:ext cx="1795461" cy="2053286"/>
          </a:xfrm>
          <a:prstGeom prst="rect">
            <a:avLst/>
          </a:prstGeom>
          <a:solidFill>
            <a:schemeClr val="accent3"/>
          </a:solidFill>
          <a:ln w="19046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2159" name="Rectangle 4"/>
          <p:cNvSpPr/>
          <p:nvPr/>
        </p:nvSpPr>
        <p:spPr>
          <a:xfrm>
            <a:off x="4444339" y="2364801"/>
            <a:ext cx="1795461" cy="2016125"/>
          </a:xfrm>
          <a:prstGeom prst="rect">
            <a:avLst/>
          </a:prstGeom>
          <a:solidFill>
            <a:schemeClr val="accent3"/>
          </a:solidFill>
          <a:ln w="19046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2160" name="Rectangle 5"/>
          <p:cNvSpPr/>
          <p:nvPr/>
        </p:nvSpPr>
        <p:spPr>
          <a:xfrm>
            <a:off x="5458757" y="3301422"/>
            <a:ext cx="1795461" cy="2016124"/>
          </a:xfrm>
          <a:prstGeom prst="rect">
            <a:avLst/>
          </a:prstGeom>
          <a:solidFill>
            <a:schemeClr val="accent3"/>
          </a:solidFill>
          <a:ln w="19046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2161" name="Rectangle 7"/>
          <p:cNvSpPr/>
          <p:nvPr/>
        </p:nvSpPr>
        <p:spPr>
          <a:xfrm>
            <a:off x="6473164" y="4276154"/>
            <a:ext cx="1795461" cy="2016124"/>
          </a:xfrm>
          <a:prstGeom prst="rect">
            <a:avLst/>
          </a:prstGeom>
          <a:solidFill>
            <a:schemeClr val="accent3"/>
          </a:solidFill>
          <a:ln w="19046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2"/>
                </a:solidFill>
              </a:defRPr>
            </a:pPr>
            <a:endParaRPr/>
          </a:p>
        </p:txBody>
      </p:sp>
      <p:sp>
        <p:nvSpPr>
          <p:cNvPr id="2162" name="Text Box 8"/>
          <p:cNvSpPr txBox="1"/>
          <p:nvPr/>
        </p:nvSpPr>
        <p:spPr>
          <a:xfrm>
            <a:off x="4037403" y="1753608"/>
            <a:ext cx="1436215" cy="5105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 b="1"/>
            </a:pPr>
            <a:r>
              <a:t>Retaliatory measures </a:t>
            </a:r>
          </a:p>
          <a:p>
            <a:pPr algn="ctr">
              <a:defRPr sz="1000" b="1"/>
            </a:pPr>
            <a:r>
              <a:t>against the </a:t>
            </a:r>
          </a:p>
          <a:p>
            <a:pPr algn="ctr">
              <a:defRPr sz="1000" b="1"/>
            </a:pPr>
            <a:r>
              <a:t>food safety manager </a:t>
            </a:r>
          </a:p>
        </p:txBody>
      </p:sp>
      <p:sp>
        <p:nvSpPr>
          <p:cNvPr id="2163" name="Text Box 28"/>
          <p:cNvSpPr txBox="1"/>
          <p:nvPr/>
        </p:nvSpPr>
        <p:spPr>
          <a:xfrm>
            <a:off x="4443964" y="2500819"/>
            <a:ext cx="1743424" cy="7078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 b="1"/>
            </a:pPr>
            <a:r>
              <a:rPr dirty="0"/>
              <a:t>Appointment of a director</a:t>
            </a:r>
          </a:p>
          <a:p>
            <a:pPr algn="ctr">
              <a:defRPr sz="1000" b="1"/>
            </a:pPr>
            <a:r>
              <a:rPr dirty="0"/>
              <a:t>lacking competence</a:t>
            </a:r>
          </a:p>
          <a:p>
            <a:pPr algn="ctr">
              <a:defRPr sz="1000" b="1"/>
            </a:pPr>
            <a:r>
              <a:rPr dirty="0"/>
              <a:t> in food safety management</a:t>
            </a:r>
            <a:r>
              <a:rPr lang="fr-CH" dirty="0"/>
              <a:t>/</a:t>
            </a:r>
          </a:p>
          <a:p>
            <a:pPr algn="ctr">
              <a:defRPr sz="1000" b="1"/>
            </a:pPr>
            <a:r>
              <a:rPr lang="fr-CH" dirty="0" err="1"/>
              <a:t>interested</a:t>
            </a:r>
            <a:r>
              <a:rPr lang="fr-CH" dirty="0"/>
              <a:t> in the bonus</a:t>
            </a:r>
            <a:endParaRPr dirty="0"/>
          </a:p>
        </p:txBody>
      </p:sp>
      <p:sp>
        <p:nvSpPr>
          <p:cNvPr id="2164" name="Text Box 30"/>
          <p:cNvSpPr txBox="1"/>
          <p:nvPr/>
        </p:nvSpPr>
        <p:spPr>
          <a:xfrm>
            <a:off x="6693827" y="4492054"/>
            <a:ext cx="1493837" cy="9296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000" b="1"/>
            </a:lvl1pPr>
          </a:lstStyle>
          <a:p>
            <a:r>
              <a:t>Failure in considering the risk of melamine in the raw material and verifying raw materials (failure in application of HACCP)</a:t>
            </a:r>
          </a:p>
        </p:txBody>
      </p:sp>
      <p:sp>
        <p:nvSpPr>
          <p:cNvPr id="2165" name="Text Box 34"/>
          <p:cNvSpPr txBox="1"/>
          <p:nvPr/>
        </p:nvSpPr>
        <p:spPr>
          <a:xfrm>
            <a:off x="5488256" y="3389679"/>
            <a:ext cx="1626919" cy="9296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000" b="1"/>
            </a:pPr>
            <a:r>
              <a:t>Failure in investigating other  potential sources of  contamination</a:t>
            </a:r>
          </a:p>
          <a:p>
            <a:pPr algn="ctr">
              <a:defRPr sz="1000" b="1"/>
            </a:pPr>
            <a:r>
              <a:t> following the 2007 crisis in </a:t>
            </a:r>
          </a:p>
          <a:p>
            <a:pPr algn="ctr">
              <a:defRPr sz="1000" b="1"/>
            </a:pPr>
            <a:r>
              <a:t>USA with pet food</a:t>
            </a:r>
          </a:p>
        </p:txBody>
      </p:sp>
      <p:sp>
        <p:nvSpPr>
          <p:cNvPr id="2166" name="Text Box 43"/>
          <p:cNvSpPr txBox="1"/>
          <p:nvPr/>
        </p:nvSpPr>
        <p:spPr>
          <a:xfrm>
            <a:off x="1778041" y="661229"/>
            <a:ext cx="1639885" cy="8617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000"/>
            </a:pPr>
            <a:r>
              <a:rPr dirty="0"/>
              <a:t> </a:t>
            </a:r>
            <a:r>
              <a:rPr b="1" dirty="0"/>
              <a:t>Company culture:  </a:t>
            </a:r>
            <a:r>
              <a:rPr lang="en-GB" b="1" dirty="0"/>
              <a:t>cronyism</a:t>
            </a:r>
            <a:r>
              <a:rPr b="1" dirty="0"/>
              <a:t>, fear, favoritism</a:t>
            </a:r>
            <a:r>
              <a:rPr lang="fr-CH" b="1" dirty="0"/>
              <a:t>, double </a:t>
            </a:r>
            <a:r>
              <a:rPr lang="fr-CH" b="1" dirty="0" err="1"/>
              <a:t>language</a:t>
            </a:r>
            <a:r>
              <a:rPr lang="fr-CH" b="1" dirty="0"/>
              <a:t>,</a:t>
            </a:r>
            <a:r>
              <a:rPr b="1" dirty="0"/>
              <a:t> discrimination, harassment </a:t>
            </a:r>
          </a:p>
        </p:txBody>
      </p:sp>
      <p:sp>
        <p:nvSpPr>
          <p:cNvPr id="2167" name="Text Box 47"/>
          <p:cNvSpPr txBox="1"/>
          <p:nvPr/>
        </p:nvSpPr>
        <p:spPr>
          <a:xfrm>
            <a:off x="8408319" y="4603372"/>
            <a:ext cx="1589632" cy="396241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Active failure</a:t>
            </a:r>
          </a:p>
        </p:txBody>
      </p:sp>
      <p:sp>
        <p:nvSpPr>
          <p:cNvPr id="2168" name="Text Box 48"/>
          <p:cNvSpPr txBox="1"/>
          <p:nvPr/>
        </p:nvSpPr>
        <p:spPr>
          <a:xfrm>
            <a:off x="4900745" y="1082950"/>
            <a:ext cx="1589631" cy="396241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Active failure</a:t>
            </a:r>
          </a:p>
        </p:txBody>
      </p:sp>
      <p:sp>
        <p:nvSpPr>
          <p:cNvPr id="2169" name="Text Box 49"/>
          <p:cNvSpPr txBox="1"/>
          <p:nvPr/>
        </p:nvSpPr>
        <p:spPr>
          <a:xfrm>
            <a:off x="3691661" y="624974"/>
            <a:ext cx="1553466" cy="396241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Latent failure</a:t>
            </a:r>
          </a:p>
        </p:txBody>
      </p:sp>
      <p:sp>
        <p:nvSpPr>
          <p:cNvPr id="2170" name="Text Box 50"/>
          <p:cNvSpPr txBox="1"/>
          <p:nvPr/>
        </p:nvSpPr>
        <p:spPr>
          <a:xfrm>
            <a:off x="6004855" y="1790119"/>
            <a:ext cx="1589631" cy="396241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dirty="0"/>
              <a:t>Active failure</a:t>
            </a:r>
          </a:p>
        </p:txBody>
      </p:sp>
      <p:sp>
        <p:nvSpPr>
          <p:cNvPr id="2171" name="Text Box 51"/>
          <p:cNvSpPr txBox="1"/>
          <p:nvPr/>
        </p:nvSpPr>
        <p:spPr>
          <a:xfrm>
            <a:off x="7485991" y="3374445"/>
            <a:ext cx="1589631" cy="396241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Active failure</a:t>
            </a:r>
          </a:p>
        </p:txBody>
      </p:sp>
      <p:sp>
        <p:nvSpPr>
          <p:cNvPr id="2172" name="Text Box 6"/>
          <p:cNvSpPr txBox="1"/>
          <p:nvPr/>
        </p:nvSpPr>
        <p:spPr>
          <a:xfrm>
            <a:off x="2904709" y="1224920"/>
            <a:ext cx="1638303" cy="3708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000" b="1"/>
            </a:lvl1pPr>
          </a:lstStyle>
          <a:p>
            <a:r>
              <a:t>Failure in following up  internal whistleblowing</a:t>
            </a:r>
          </a:p>
        </p:txBody>
      </p:sp>
      <p:sp>
        <p:nvSpPr>
          <p:cNvPr id="2173" name="Text Box 43"/>
          <p:cNvSpPr txBox="1"/>
          <p:nvPr/>
        </p:nvSpPr>
        <p:spPr>
          <a:xfrm>
            <a:off x="686888" y="211390"/>
            <a:ext cx="1639885" cy="3708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000" b="1"/>
            </a:lvl1pPr>
          </a:lstStyle>
          <a:p>
            <a:r>
              <a:t>Inappropriate managerial decisions and structure</a:t>
            </a:r>
          </a:p>
        </p:txBody>
      </p:sp>
      <p:sp>
        <p:nvSpPr>
          <p:cNvPr id="2174" name="Text Box 49"/>
          <p:cNvSpPr txBox="1"/>
          <p:nvPr/>
        </p:nvSpPr>
        <p:spPr>
          <a:xfrm>
            <a:off x="2475289" y="159013"/>
            <a:ext cx="1553466" cy="396241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Latent failure</a:t>
            </a:r>
          </a:p>
        </p:txBody>
      </p:sp>
      <p:sp>
        <p:nvSpPr>
          <p:cNvPr id="2175" name="Text Box 29"/>
          <p:cNvSpPr txBox="1"/>
          <p:nvPr/>
        </p:nvSpPr>
        <p:spPr>
          <a:xfrm>
            <a:off x="8187656" y="6069915"/>
            <a:ext cx="2745385" cy="643887"/>
          </a:xfrm>
          <a:prstGeom prst="rect">
            <a:avLst/>
          </a:prstGeom>
          <a:solidFill>
            <a:schemeClr val="accent2"/>
          </a:solidFill>
          <a:ln w="19046">
            <a:solidFill>
              <a:srgbClr val="FFFFFF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Melamine incident</a:t>
            </a:r>
          </a:p>
          <a:p>
            <a:pPr algn="ctr">
              <a:defRPr b="1">
                <a:solidFill>
                  <a:srgbClr val="FFFFFF"/>
                </a:solidFill>
              </a:defRPr>
            </a:pPr>
            <a:r>
              <a:t>(China, 2008)</a:t>
            </a:r>
          </a:p>
        </p:txBody>
      </p:sp>
      <p:sp>
        <p:nvSpPr>
          <p:cNvPr id="2176" name="Text Box 49"/>
          <p:cNvSpPr txBox="1"/>
          <p:nvPr/>
        </p:nvSpPr>
        <p:spPr>
          <a:xfrm>
            <a:off x="6432529" y="2578178"/>
            <a:ext cx="1553466" cy="396241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Latent failure</a:t>
            </a:r>
          </a:p>
        </p:txBody>
      </p:sp>
      <p:sp>
        <p:nvSpPr>
          <p:cNvPr id="5" name="Curved Right Arrow 4">
            <a:extLst>
              <a:ext uri="{FF2B5EF4-FFF2-40B4-BE49-F238E27FC236}">
                <a16:creationId xmlns:a16="http://schemas.microsoft.com/office/drawing/2014/main" id="{08BF1F20-0E31-5542-871E-BEAF953D51A6}"/>
              </a:ext>
            </a:extLst>
          </p:cNvPr>
          <p:cNvSpPr/>
          <p:nvPr/>
        </p:nvSpPr>
        <p:spPr>
          <a:xfrm rot="19160287">
            <a:off x="3388645" y="3348550"/>
            <a:ext cx="1209084" cy="243511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314094-7EB4-3B47-9B57-14338720EC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19</a:t>
            </a:fld>
            <a:endParaRPr lang="en-US"/>
          </a:p>
        </p:txBody>
      </p:sp>
      <p:sp>
        <p:nvSpPr>
          <p:cNvPr id="26" name="Curved Right Arrow 25">
            <a:extLst>
              <a:ext uri="{FF2B5EF4-FFF2-40B4-BE49-F238E27FC236}">
                <a16:creationId xmlns:a16="http://schemas.microsoft.com/office/drawing/2014/main" id="{589860B9-1318-A541-B8D6-FE6330707A8A}"/>
              </a:ext>
            </a:extLst>
          </p:cNvPr>
          <p:cNvSpPr/>
          <p:nvPr/>
        </p:nvSpPr>
        <p:spPr>
          <a:xfrm rot="19160287">
            <a:off x="3720600" y="3234771"/>
            <a:ext cx="1209084" cy="377054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Curved Right Arrow 27">
            <a:extLst>
              <a:ext uri="{FF2B5EF4-FFF2-40B4-BE49-F238E27FC236}">
                <a16:creationId xmlns:a16="http://schemas.microsoft.com/office/drawing/2014/main" id="{53D3B234-E267-6443-B351-523C4DD32150}"/>
              </a:ext>
            </a:extLst>
          </p:cNvPr>
          <p:cNvSpPr/>
          <p:nvPr/>
        </p:nvSpPr>
        <p:spPr>
          <a:xfrm rot="19160287">
            <a:off x="1898064" y="856817"/>
            <a:ext cx="1209084" cy="3770542"/>
          </a:xfrm>
          <a:prstGeom prst="curvedRightArrow">
            <a:avLst>
              <a:gd name="adj1" fmla="val 25000"/>
              <a:gd name="adj2" fmla="val 11043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75577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CCDB119789F99419F4786930D22A7BC" ma:contentTypeVersion="16" ma:contentTypeDescription="Ein neues Dokument erstellen." ma:contentTypeScope="" ma:versionID="b76e7f655f4734e79913980f0a19a5ac">
  <xsd:schema xmlns:xsd="http://www.w3.org/2001/XMLSchema" xmlns:xs="http://www.w3.org/2001/XMLSchema" xmlns:p="http://schemas.microsoft.com/office/2006/metadata/properties" xmlns:ns2="2e96254e-3529-4a07-becf-7e55bddfcf34" xmlns:ns3="4aeb4eb7-f1cd-4fa8-a881-32d4451294a1" targetNamespace="http://schemas.microsoft.com/office/2006/metadata/properties" ma:root="true" ma:fieldsID="4ea90bd262ae08d0aa1d1c5fc36ab68e" ns2:_="" ns3:_="">
    <xsd:import namespace="2e96254e-3529-4a07-becf-7e55bddfcf34"/>
    <xsd:import namespace="4aeb4eb7-f1cd-4fa8-a881-32d4451294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6254e-3529-4a07-becf-7e55bddfcf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03f7345a-e325-4166-856e-f2b8b17154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b4eb7-f1cd-4fa8-a881-32d4451294a1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831381d-5707-4837-a4b2-e993f474d36d}" ma:internalName="TaxCatchAll" ma:showField="CatchAllData" ma:web="4aeb4eb7-f1cd-4fa8-a881-32d4451294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96254e-3529-4a07-becf-7e55bddfcf34">
      <Terms xmlns="http://schemas.microsoft.com/office/infopath/2007/PartnerControls"/>
    </lcf76f155ced4ddcb4097134ff3c332f>
    <TaxCatchAll xmlns="4aeb4eb7-f1cd-4fa8-a881-32d4451294a1" xsi:nil="true"/>
  </documentManagement>
</p:properties>
</file>

<file path=customXml/itemProps1.xml><?xml version="1.0" encoding="utf-8"?>
<ds:datastoreItem xmlns:ds="http://schemas.openxmlformats.org/officeDocument/2006/customXml" ds:itemID="{E79FD102-C49E-41A1-9461-005CE2078793}"/>
</file>

<file path=customXml/itemProps2.xml><?xml version="1.0" encoding="utf-8"?>
<ds:datastoreItem xmlns:ds="http://schemas.openxmlformats.org/officeDocument/2006/customXml" ds:itemID="{E95DF780-C23B-4DEA-9DDE-24D7182A9083}"/>
</file>

<file path=customXml/itemProps3.xml><?xml version="1.0" encoding="utf-8"?>
<ds:datastoreItem xmlns:ds="http://schemas.openxmlformats.org/officeDocument/2006/customXml" ds:itemID="{2773430E-2F2B-4E75-956D-61665331393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1150</Words>
  <Application>Microsoft Office PowerPoint</Application>
  <PresentationFormat>Widescreen</PresentationFormat>
  <Paragraphs>356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SimSun</vt:lpstr>
      <vt:lpstr>Aptos</vt:lpstr>
      <vt:lpstr>Aptos Display</vt:lpstr>
      <vt:lpstr>Arial</vt:lpstr>
      <vt:lpstr>Arial Narrow</vt:lpstr>
      <vt:lpstr>Calibri</vt:lpstr>
      <vt:lpstr>Shruti</vt:lpstr>
      <vt:lpstr>Tahoma</vt:lpstr>
      <vt:lpstr>Wingdings</vt:lpstr>
      <vt:lpstr>Office Theme</vt:lpstr>
      <vt:lpstr>The tale of three infant formula crisis </vt:lpstr>
      <vt:lpstr>Examples of Foodborne hazards</vt:lpstr>
      <vt:lpstr>PowerPoint Presentation</vt:lpstr>
      <vt:lpstr>Complexity of the supply chain  and/or of food operations</vt:lpstr>
      <vt:lpstr>Complexity of food supply </vt:lpstr>
      <vt:lpstr>PowerPoint Presentation</vt:lpstr>
      <vt:lpstr>Food Safety Management System </vt:lpstr>
      <vt:lpstr> Buitoni outbreak  Investigative media reports</vt:lpstr>
      <vt:lpstr>Food Safety Management System </vt:lpstr>
      <vt:lpstr>PowerPoint Presentation</vt:lpstr>
      <vt:lpstr>PowerPoint Presentation</vt:lpstr>
      <vt:lpstr>The tale of three infant formula crisis </vt:lpstr>
      <vt:lpstr>PowerPoint Presentation</vt:lpstr>
      <vt:lpstr>PowerPoint Presentation</vt:lpstr>
      <vt:lpstr>Food Safety Management System </vt:lpstr>
      <vt:lpstr>Incident of melamine, «pet food» USA, 2007</vt:lpstr>
      <vt:lpstr>Incident of melamine, «infant formula »,  China, 2008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Yasmine Motarjemi</dc:creator>
  <cp:lastModifiedBy>Alessandra Tisi</cp:lastModifiedBy>
  <cp:revision>5</cp:revision>
  <dcterms:created xsi:type="dcterms:W3CDTF">2026-01-20T10:41:47Z</dcterms:created>
  <dcterms:modified xsi:type="dcterms:W3CDTF">2026-01-20T20:22:24Z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0x0101002CCDB119789F99419F4786930D22A7BC</vt:lpwstr>
  </property>
</Properties>
</file>